
<file path=[Content_Types].xml><?xml version="1.0" encoding="utf-8"?>
<Types xmlns="http://schemas.openxmlformats.org/package/2006/content-types">
  <Default Extension="jpeg" ContentType="image/jpeg"/>
  <Default Extension="jpg" ContentType="image/gi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1"/>
  </p:normalViewPr>
  <p:slideViewPr>
    <p:cSldViewPr snapToGrid="0" snapToObjects="1">
      <p:cViewPr>
        <p:scale>
          <a:sx n="200" d="100"/>
          <a:sy n="200" d="100"/>
        </p:scale>
        <p:origin x="14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EAEE-2B25-A84F-BDDF-B5A5A708AFA7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4266E-776E-4A47-8E52-A6805634E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653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EAEE-2B25-A84F-BDDF-B5A5A708AFA7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4266E-776E-4A47-8E52-A6805634E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571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EAEE-2B25-A84F-BDDF-B5A5A708AFA7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4266E-776E-4A47-8E52-A6805634E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685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EAEE-2B25-A84F-BDDF-B5A5A708AFA7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4266E-776E-4A47-8E52-A6805634E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109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EAEE-2B25-A84F-BDDF-B5A5A708AFA7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4266E-776E-4A47-8E52-A6805634E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971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EAEE-2B25-A84F-BDDF-B5A5A708AFA7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4266E-776E-4A47-8E52-A6805634E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662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EAEE-2B25-A84F-BDDF-B5A5A708AFA7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4266E-776E-4A47-8E52-A6805634E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604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EAEE-2B25-A84F-BDDF-B5A5A708AFA7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4266E-776E-4A47-8E52-A6805634E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00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EAEE-2B25-A84F-BDDF-B5A5A708AFA7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4266E-776E-4A47-8E52-A6805634E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452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EAEE-2B25-A84F-BDDF-B5A5A708AFA7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4266E-776E-4A47-8E52-A6805634E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537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EAEE-2B25-A84F-BDDF-B5A5A708AFA7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4266E-776E-4A47-8E52-A6805634E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141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AEAEE-2B25-A84F-BDDF-B5A5A708AFA7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E4266E-776E-4A47-8E52-A6805634E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284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BEB9BB17-F2AA-8644-BAA4-422AF2B08C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09622"/>
            <a:ext cx="7770840" cy="84487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3F375E0-35E6-A646-AB39-A0629558FD02}"/>
              </a:ext>
            </a:extLst>
          </p:cNvPr>
          <p:cNvSpPr txBox="1"/>
          <p:nvPr/>
        </p:nvSpPr>
        <p:spPr>
          <a:xfrm>
            <a:off x="581246" y="474922"/>
            <a:ext cx="64556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Bert Adams Scout Reservation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CEC2403-91F3-5E44-911F-3F9106ED4363}"/>
              </a:ext>
            </a:extLst>
          </p:cNvPr>
          <p:cNvCxnSpPr/>
          <p:nvPr/>
        </p:nvCxnSpPr>
        <p:spPr>
          <a:xfrm>
            <a:off x="5067300" y="1438378"/>
            <a:ext cx="0" cy="1618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87B26BC-BCF4-384E-826E-844520F87656}"/>
              </a:ext>
            </a:extLst>
          </p:cNvPr>
          <p:cNvCxnSpPr/>
          <p:nvPr/>
        </p:nvCxnSpPr>
        <p:spPr>
          <a:xfrm>
            <a:off x="3276600" y="1438378"/>
            <a:ext cx="0" cy="1618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9211928-D2F8-2244-A3BA-AAB6BECCDE69}"/>
              </a:ext>
            </a:extLst>
          </p:cNvPr>
          <p:cNvCxnSpPr/>
          <p:nvPr/>
        </p:nvCxnSpPr>
        <p:spPr>
          <a:xfrm>
            <a:off x="3276600" y="1438378"/>
            <a:ext cx="17907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778CACC-0288-E24C-AEB8-3DAF5DDA6F14}"/>
              </a:ext>
            </a:extLst>
          </p:cNvPr>
          <p:cNvSpPr txBox="1"/>
          <p:nvPr/>
        </p:nvSpPr>
        <p:spPr>
          <a:xfrm>
            <a:off x="3809085" y="1149957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500 m</a:t>
            </a:r>
          </a:p>
        </p:txBody>
      </p:sp>
    </p:spTree>
    <p:extLst>
      <p:ext uri="{BB962C8B-B14F-4D97-AF65-F5344CB8AC3E}">
        <p14:creationId xmlns:p14="http://schemas.microsoft.com/office/powerpoint/2010/main" val="713597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6</Words>
  <Application>Microsoft Macintosh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Charlie Bleau - User</dc:creator>
  <cp:lastModifiedBy>Charlie Bleau - User</cp:lastModifiedBy>
  <cp:revision>3</cp:revision>
  <cp:lastPrinted>2019-11-17T01:55:16Z</cp:lastPrinted>
  <dcterms:created xsi:type="dcterms:W3CDTF">2019-11-17T01:46:55Z</dcterms:created>
  <dcterms:modified xsi:type="dcterms:W3CDTF">2019-11-17T02:18:13Z</dcterms:modified>
</cp:coreProperties>
</file>