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>
        <p:scale>
          <a:sx n="140" d="100"/>
          <a:sy n="140" d="100"/>
        </p:scale>
        <p:origin x="144" y="-3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30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6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3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8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7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3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8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85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9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556E2-3A09-5341-AFC8-AAA460C2A364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AD42E-DBD7-C44F-BF90-0368D28C7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8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81C615C-59AD-854D-BDE7-607E037D7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84" y="337453"/>
            <a:ext cx="6618831" cy="96386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CB5B5C-5D4E-B141-B38E-6A772608E9DC}"/>
              </a:ext>
            </a:extLst>
          </p:cNvPr>
          <p:cNvSpPr txBox="1"/>
          <p:nvPr/>
        </p:nvSpPr>
        <p:spPr>
          <a:xfrm>
            <a:off x="5338054" y="7170860"/>
            <a:ext cx="20383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Camp</a:t>
            </a:r>
          </a:p>
          <a:p>
            <a:r>
              <a:rPr lang="en-US" sz="4000" dirty="0"/>
              <a:t>Rutledge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D6A4E8-42E2-BA42-8363-E4B491769DA1}"/>
              </a:ext>
            </a:extLst>
          </p:cNvPr>
          <p:cNvSpPr txBox="1"/>
          <p:nvPr/>
        </p:nvSpPr>
        <p:spPr>
          <a:xfrm>
            <a:off x="5338054" y="8494299"/>
            <a:ext cx="1615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Scale 1:10000</a:t>
            </a:r>
          </a:p>
          <a:p>
            <a:r>
              <a:rPr lang="en-US" dirty="0"/>
              <a:t>Contours 2.5 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153054-63A5-9246-9DF4-714C206F4188}"/>
              </a:ext>
            </a:extLst>
          </p:cNvPr>
          <p:cNvCxnSpPr/>
          <p:nvPr/>
        </p:nvCxnSpPr>
        <p:spPr>
          <a:xfrm>
            <a:off x="3520865" y="9835116"/>
            <a:ext cx="18080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114DCA-E55C-1F41-9480-0B1D942D350E}"/>
              </a:ext>
            </a:extLst>
          </p:cNvPr>
          <p:cNvCxnSpPr>
            <a:stCxn id="7" idx="1"/>
          </p:cNvCxnSpPr>
          <p:nvPr/>
        </p:nvCxnSpPr>
        <p:spPr>
          <a:xfrm>
            <a:off x="5338054" y="7832580"/>
            <a:ext cx="0" cy="2002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A4B11E5-6918-AB42-9763-F8B84322E360}"/>
              </a:ext>
            </a:extLst>
          </p:cNvPr>
          <p:cNvSpPr txBox="1"/>
          <p:nvPr/>
        </p:nvSpPr>
        <p:spPr>
          <a:xfrm>
            <a:off x="4038402" y="953628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 m</a:t>
            </a:r>
          </a:p>
        </p:txBody>
      </p:sp>
    </p:spTree>
    <p:extLst>
      <p:ext uri="{BB962C8B-B14F-4D97-AF65-F5344CB8AC3E}">
        <p14:creationId xmlns:p14="http://schemas.microsoft.com/office/powerpoint/2010/main" val="796358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9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2</cp:revision>
  <dcterms:created xsi:type="dcterms:W3CDTF">2019-11-17T01:58:50Z</dcterms:created>
  <dcterms:modified xsi:type="dcterms:W3CDTF">2019-11-17T02:12:54Z</dcterms:modified>
</cp:coreProperties>
</file>