
<file path=[Content_Types].xml><?xml version="1.0" encoding="utf-8"?>
<Types xmlns="http://schemas.openxmlformats.org/package/2006/content-types">
  <Default Extension="jpeg" ContentType="image/jpeg"/>
  <Default Extension="jpg" ContentType="image/gi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15544800" cy="20116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651"/>
  </p:normalViewPr>
  <p:slideViewPr>
    <p:cSldViewPr snapToGrid="0" snapToObjects="1">
      <p:cViewPr>
        <p:scale>
          <a:sx n="90" d="100"/>
          <a:sy n="90" d="100"/>
        </p:scale>
        <p:origin x="39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65860" y="3292265"/>
            <a:ext cx="13213080" cy="7003627"/>
          </a:xfrm>
        </p:spPr>
        <p:txBody>
          <a:bodyPr anchor="b"/>
          <a:lstStyle>
            <a:lvl1pPr algn="ctr">
              <a:defRPr sz="10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10565978"/>
            <a:ext cx="11658600" cy="4856902"/>
          </a:xfrm>
        </p:spPr>
        <p:txBody>
          <a:bodyPr/>
          <a:lstStyle>
            <a:lvl1pPr marL="0" indent="0" algn="ctr">
              <a:buNone/>
              <a:defRPr sz="4080"/>
            </a:lvl1pPr>
            <a:lvl2pPr marL="777240" indent="0" algn="ctr">
              <a:buNone/>
              <a:defRPr sz="3400"/>
            </a:lvl2pPr>
            <a:lvl3pPr marL="1554480" indent="0" algn="ctr">
              <a:buNone/>
              <a:defRPr sz="3060"/>
            </a:lvl3pPr>
            <a:lvl4pPr marL="2331720" indent="0" algn="ctr">
              <a:buNone/>
              <a:defRPr sz="2720"/>
            </a:lvl4pPr>
            <a:lvl5pPr marL="3108960" indent="0" algn="ctr">
              <a:buNone/>
              <a:defRPr sz="2720"/>
            </a:lvl5pPr>
            <a:lvl6pPr marL="3886200" indent="0" algn="ctr">
              <a:buNone/>
              <a:defRPr sz="2720"/>
            </a:lvl6pPr>
            <a:lvl7pPr marL="4663440" indent="0" algn="ctr">
              <a:buNone/>
              <a:defRPr sz="2720"/>
            </a:lvl7pPr>
            <a:lvl8pPr marL="5440680" indent="0" algn="ctr">
              <a:buNone/>
              <a:defRPr sz="2720"/>
            </a:lvl8pPr>
            <a:lvl9pPr marL="6217920" indent="0" algn="ctr">
              <a:buNone/>
              <a:defRPr sz="27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61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23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24248" y="1071033"/>
            <a:ext cx="3351848" cy="1704805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8706" y="1071033"/>
            <a:ext cx="9861233" cy="1704805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60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506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610" y="5015236"/>
            <a:ext cx="13407390" cy="8368029"/>
          </a:xfrm>
        </p:spPr>
        <p:txBody>
          <a:bodyPr anchor="b"/>
          <a:lstStyle>
            <a:lvl1pPr>
              <a:defRPr sz="10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0610" y="13462429"/>
            <a:ext cx="13407390" cy="4400549"/>
          </a:xfrm>
        </p:spPr>
        <p:txBody>
          <a:bodyPr/>
          <a:lstStyle>
            <a:lvl1pPr marL="0" indent="0">
              <a:buNone/>
              <a:defRPr sz="4080">
                <a:solidFill>
                  <a:schemeClr val="tx1"/>
                </a:solidFill>
              </a:defRPr>
            </a:lvl1pPr>
            <a:lvl2pPr marL="777240" indent="0">
              <a:buNone/>
              <a:defRPr sz="3400">
                <a:solidFill>
                  <a:schemeClr val="tx1">
                    <a:tint val="75000"/>
                  </a:schemeClr>
                </a:solidFill>
              </a:defRPr>
            </a:lvl2pPr>
            <a:lvl3pPr marL="1554480" indent="0">
              <a:buNone/>
              <a:defRPr sz="3060">
                <a:solidFill>
                  <a:schemeClr val="tx1">
                    <a:tint val="75000"/>
                  </a:schemeClr>
                </a:solidFill>
              </a:defRPr>
            </a:lvl3pPr>
            <a:lvl4pPr marL="233172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4pPr>
            <a:lvl5pPr marL="310896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5pPr>
            <a:lvl6pPr marL="388620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6pPr>
            <a:lvl7pPr marL="466344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7pPr>
            <a:lvl8pPr marL="544068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8pPr>
            <a:lvl9pPr marL="621792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9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8705" y="5355167"/>
            <a:ext cx="6606540" cy="12763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69555" y="5355167"/>
            <a:ext cx="6606540" cy="12763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87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1071038"/>
            <a:ext cx="13407390" cy="388831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0731" y="4931411"/>
            <a:ext cx="6576178" cy="2416809"/>
          </a:xfrm>
        </p:spPr>
        <p:txBody>
          <a:bodyPr anchor="b"/>
          <a:lstStyle>
            <a:lvl1pPr marL="0" indent="0">
              <a:buNone/>
              <a:defRPr sz="4080" b="1"/>
            </a:lvl1pPr>
            <a:lvl2pPr marL="777240" indent="0">
              <a:buNone/>
              <a:defRPr sz="3400" b="1"/>
            </a:lvl2pPr>
            <a:lvl3pPr marL="1554480" indent="0">
              <a:buNone/>
              <a:defRPr sz="3060" b="1"/>
            </a:lvl3pPr>
            <a:lvl4pPr marL="2331720" indent="0">
              <a:buNone/>
              <a:defRPr sz="2720" b="1"/>
            </a:lvl4pPr>
            <a:lvl5pPr marL="3108960" indent="0">
              <a:buNone/>
              <a:defRPr sz="2720" b="1"/>
            </a:lvl5pPr>
            <a:lvl6pPr marL="3886200" indent="0">
              <a:buNone/>
              <a:defRPr sz="2720" b="1"/>
            </a:lvl6pPr>
            <a:lvl7pPr marL="4663440" indent="0">
              <a:buNone/>
              <a:defRPr sz="2720" b="1"/>
            </a:lvl7pPr>
            <a:lvl8pPr marL="5440680" indent="0">
              <a:buNone/>
              <a:defRPr sz="2720" b="1"/>
            </a:lvl8pPr>
            <a:lvl9pPr marL="6217920" indent="0">
              <a:buNone/>
              <a:defRPr sz="2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0731" y="7348220"/>
            <a:ext cx="6576178" cy="10808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69556" y="4931411"/>
            <a:ext cx="6608565" cy="2416809"/>
          </a:xfrm>
        </p:spPr>
        <p:txBody>
          <a:bodyPr anchor="b"/>
          <a:lstStyle>
            <a:lvl1pPr marL="0" indent="0">
              <a:buNone/>
              <a:defRPr sz="4080" b="1"/>
            </a:lvl1pPr>
            <a:lvl2pPr marL="777240" indent="0">
              <a:buNone/>
              <a:defRPr sz="3400" b="1"/>
            </a:lvl2pPr>
            <a:lvl3pPr marL="1554480" indent="0">
              <a:buNone/>
              <a:defRPr sz="3060" b="1"/>
            </a:lvl3pPr>
            <a:lvl4pPr marL="2331720" indent="0">
              <a:buNone/>
              <a:defRPr sz="2720" b="1"/>
            </a:lvl4pPr>
            <a:lvl5pPr marL="3108960" indent="0">
              <a:buNone/>
              <a:defRPr sz="2720" b="1"/>
            </a:lvl5pPr>
            <a:lvl6pPr marL="3886200" indent="0">
              <a:buNone/>
              <a:defRPr sz="2720" b="1"/>
            </a:lvl6pPr>
            <a:lvl7pPr marL="4663440" indent="0">
              <a:buNone/>
              <a:defRPr sz="2720" b="1"/>
            </a:lvl7pPr>
            <a:lvl8pPr marL="5440680" indent="0">
              <a:buNone/>
              <a:defRPr sz="2720" b="1"/>
            </a:lvl8pPr>
            <a:lvl9pPr marL="6217920" indent="0">
              <a:buNone/>
              <a:defRPr sz="27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69556" y="7348220"/>
            <a:ext cx="6608565" cy="10808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389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10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385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1341120"/>
            <a:ext cx="5013603" cy="4693920"/>
          </a:xfrm>
        </p:spPr>
        <p:txBody>
          <a:bodyPr anchor="b"/>
          <a:lstStyle>
            <a:lvl1pPr>
              <a:defRPr sz="5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8565" y="2896451"/>
            <a:ext cx="7869555" cy="14295967"/>
          </a:xfrm>
        </p:spPr>
        <p:txBody>
          <a:bodyPr/>
          <a:lstStyle>
            <a:lvl1pPr>
              <a:defRPr sz="5440"/>
            </a:lvl1pPr>
            <a:lvl2pPr>
              <a:defRPr sz="4760"/>
            </a:lvl2pPr>
            <a:lvl3pPr>
              <a:defRPr sz="4080"/>
            </a:lvl3pPr>
            <a:lvl4pPr>
              <a:defRPr sz="3400"/>
            </a:lvl4pPr>
            <a:lvl5pPr>
              <a:defRPr sz="3400"/>
            </a:lvl5pPr>
            <a:lvl6pPr>
              <a:defRPr sz="3400"/>
            </a:lvl6pPr>
            <a:lvl7pPr>
              <a:defRPr sz="3400"/>
            </a:lvl7pPr>
            <a:lvl8pPr>
              <a:defRPr sz="3400"/>
            </a:lvl8pPr>
            <a:lvl9pPr>
              <a:defRPr sz="3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6035040"/>
            <a:ext cx="5013603" cy="11180658"/>
          </a:xfrm>
        </p:spPr>
        <p:txBody>
          <a:bodyPr/>
          <a:lstStyle>
            <a:lvl1pPr marL="0" indent="0">
              <a:buNone/>
              <a:defRPr sz="2720"/>
            </a:lvl1pPr>
            <a:lvl2pPr marL="777240" indent="0">
              <a:buNone/>
              <a:defRPr sz="2380"/>
            </a:lvl2pPr>
            <a:lvl3pPr marL="1554480" indent="0">
              <a:buNone/>
              <a:defRPr sz="2040"/>
            </a:lvl3pPr>
            <a:lvl4pPr marL="2331720" indent="0">
              <a:buNone/>
              <a:defRPr sz="1700"/>
            </a:lvl4pPr>
            <a:lvl5pPr marL="3108960" indent="0">
              <a:buNone/>
              <a:defRPr sz="1700"/>
            </a:lvl5pPr>
            <a:lvl6pPr marL="3886200" indent="0">
              <a:buNone/>
              <a:defRPr sz="1700"/>
            </a:lvl6pPr>
            <a:lvl7pPr marL="4663440" indent="0">
              <a:buNone/>
              <a:defRPr sz="1700"/>
            </a:lvl7pPr>
            <a:lvl8pPr marL="5440680" indent="0">
              <a:buNone/>
              <a:defRPr sz="1700"/>
            </a:lvl8pPr>
            <a:lvl9pPr marL="6217920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870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730" y="1341120"/>
            <a:ext cx="5013603" cy="4693920"/>
          </a:xfrm>
        </p:spPr>
        <p:txBody>
          <a:bodyPr anchor="b"/>
          <a:lstStyle>
            <a:lvl1pPr>
              <a:defRPr sz="54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608565" y="2896451"/>
            <a:ext cx="7869555" cy="14295967"/>
          </a:xfrm>
        </p:spPr>
        <p:txBody>
          <a:bodyPr anchor="t"/>
          <a:lstStyle>
            <a:lvl1pPr marL="0" indent="0">
              <a:buNone/>
              <a:defRPr sz="5440"/>
            </a:lvl1pPr>
            <a:lvl2pPr marL="777240" indent="0">
              <a:buNone/>
              <a:defRPr sz="4760"/>
            </a:lvl2pPr>
            <a:lvl3pPr marL="1554480" indent="0">
              <a:buNone/>
              <a:defRPr sz="4080"/>
            </a:lvl3pPr>
            <a:lvl4pPr marL="2331720" indent="0">
              <a:buNone/>
              <a:defRPr sz="3400"/>
            </a:lvl4pPr>
            <a:lvl5pPr marL="3108960" indent="0">
              <a:buNone/>
              <a:defRPr sz="3400"/>
            </a:lvl5pPr>
            <a:lvl6pPr marL="3886200" indent="0">
              <a:buNone/>
              <a:defRPr sz="3400"/>
            </a:lvl6pPr>
            <a:lvl7pPr marL="4663440" indent="0">
              <a:buNone/>
              <a:defRPr sz="3400"/>
            </a:lvl7pPr>
            <a:lvl8pPr marL="5440680" indent="0">
              <a:buNone/>
              <a:defRPr sz="3400"/>
            </a:lvl8pPr>
            <a:lvl9pPr marL="6217920" indent="0">
              <a:buNone/>
              <a:defRPr sz="3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0730" y="6035040"/>
            <a:ext cx="5013603" cy="11180658"/>
          </a:xfrm>
        </p:spPr>
        <p:txBody>
          <a:bodyPr/>
          <a:lstStyle>
            <a:lvl1pPr marL="0" indent="0">
              <a:buNone/>
              <a:defRPr sz="2720"/>
            </a:lvl1pPr>
            <a:lvl2pPr marL="777240" indent="0">
              <a:buNone/>
              <a:defRPr sz="2380"/>
            </a:lvl2pPr>
            <a:lvl3pPr marL="1554480" indent="0">
              <a:buNone/>
              <a:defRPr sz="2040"/>
            </a:lvl3pPr>
            <a:lvl4pPr marL="2331720" indent="0">
              <a:buNone/>
              <a:defRPr sz="1700"/>
            </a:lvl4pPr>
            <a:lvl5pPr marL="3108960" indent="0">
              <a:buNone/>
              <a:defRPr sz="1700"/>
            </a:lvl5pPr>
            <a:lvl6pPr marL="3886200" indent="0">
              <a:buNone/>
              <a:defRPr sz="1700"/>
            </a:lvl6pPr>
            <a:lvl7pPr marL="4663440" indent="0">
              <a:buNone/>
              <a:defRPr sz="1700"/>
            </a:lvl7pPr>
            <a:lvl8pPr marL="5440680" indent="0">
              <a:buNone/>
              <a:defRPr sz="1700"/>
            </a:lvl8pPr>
            <a:lvl9pPr marL="6217920" indent="0">
              <a:buNone/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248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8705" y="1071038"/>
            <a:ext cx="13407390" cy="38883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8705" y="5355167"/>
            <a:ext cx="13407390" cy="12763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8705" y="18645298"/>
            <a:ext cx="3497580" cy="1071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25341-AB20-0044-B7C6-174A47B3CC5D}" type="datetimeFigureOut">
              <a:rPr lang="en-US" smtClean="0"/>
              <a:t>11/16/19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9215" y="18645298"/>
            <a:ext cx="5246370" cy="1071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78515" y="18645298"/>
            <a:ext cx="3497580" cy="10710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24BD1-585F-984F-A3A1-69C5FDE051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2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554480" rtl="0" eaLnBrk="1" latinLnBrk="0" hangingPunct="1">
        <a:lnSpc>
          <a:spcPct val="90000"/>
        </a:lnSpc>
        <a:spcBef>
          <a:spcPct val="0"/>
        </a:spcBef>
        <a:buNone/>
        <a:defRPr sz="74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8620" indent="-388620" algn="l" defTabSz="1554480" rtl="0" eaLnBrk="1" latinLnBrk="0" hangingPunct="1">
        <a:lnSpc>
          <a:spcPct val="90000"/>
        </a:lnSpc>
        <a:spcBef>
          <a:spcPts val="1700"/>
        </a:spcBef>
        <a:buFont typeface="Arial" panose="020B0604020202020204" pitchFamily="34" charset="0"/>
        <a:buChar char="•"/>
        <a:defRPr sz="4760" kern="1200">
          <a:solidFill>
            <a:schemeClr val="tx1"/>
          </a:solidFill>
          <a:latin typeface="+mn-lt"/>
          <a:ea typeface="+mn-ea"/>
          <a:cs typeface="+mn-cs"/>
        </a:defRPr>
      </a:lvl1pPr>
      <a:lvl2pPr marL="116586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194310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72034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4pPr>
      <a:lvl5pPr marL="349758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5pPr>
      <a:lvl6pPr marL="427482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6pPr>
      <a:lvl7pPr marL="505206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7pPr>
      <a:lvl8pPr marL="582930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8pPr>
      <a:lvl9pPr marL="6606540" indent="-388620" algn="l" defTabSz="155448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30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1pPr>
      <a:lvl2pPr marL="77724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2pPr>
      <a:lvl3pPr marL="155448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3pPr>
      <a:lvl4pPr marL="233172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4pPr>
      <a:lvl5pPr marL="310896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5pPr>
      <a:lvl6pPr marL="388620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6pPr>
      <a:lvl7pPr marL="466344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7pPr>
      <a:lvl8pPr marL="544068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8pPr>
      <a:lvl9pPr marL="6217920" algn="l" defTabSz="1554480" rtl="0" eaLnBrk="1" latinLnBrk="0" hangingPunct="1">
        <a:defRPr sz="30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FD952E1F-86AF-C349-A89B-006384A440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423" y="1498821"/>
            <a:ext cx="13635953" cy="1711915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108CBA-7050-3447-923E-90311A46EEDD}"/>
              </a:ext>
            </a:extLst>
          </p:cNvPr>
          <p:cNvSpPr txBox="1"/>
          <p:nvPr/>
        </p:nvSpPr>
        <p:spPr>
          <a:xfrm>
            <a:off x="8072238" y="3084505"/>
            <a:ext cx="33527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/>
              <a:t>Camp Rutledge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8638B4-4934-3642-B8EB-99771AD2A3D4}"/>
              </a:ext>
            </a:extLst>
          </p:cNvPr>
          <p:cNvSpPr txBox="1"/>
          <p:nvPr/>
        </p:nvSpPr>
        <p:spPr>
          <a:xfrm>
            <a:off x="8072238" y="3792391"/>
            <a:ext cx="16158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Scale 1:10000</a:t>
            </a:r>
          </a:p>
          <a:p>
            <a:r>
              <a:rPr lang="en-US" dirty="0"/>
              <a:t>Contours 2.5 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9770ED5-4E88-0848-8CCA-5F3E27994B55}"/>
              </a:ext>
            </a:extLst>
          </p:cNvPr>
          <p:cNvCxnSpPr/>
          <p:nvPr/>
        </p:nvCxnSpPr>
        <p:spPr>
          <a:xfrm>
            <a:off x="8643938" y="18617979"/>
            <a:ext cx="0" cy="2558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EAEF14-715A-3642-95B9-A7D8F6A83D57}"/>
              </a:ext>
            </a:extLst>
          </p:cNvPr>
          <p:cNvCxnSpPr/>
          <p:nvPr/>
        </p:nvCxnSpPr>
        <p:spPr>
          <a:xfrm>
            <a:off x="10410826" y="18617979"/>
            <a:ext cx="0" cy="2558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4259652-E015-0649-B9F8-0C49903CDEF2}"/>
              </a:ext>
            </a:extLst>
          </p:cNvPr>
          <p:cNvCxnSpPr/>
          <p:nvPr/>
        </p:nvCxnSpPr>
        <p:spPr>
          <a:xfrm>
            <a:off x="8643938" y="18873788"/>
            <a:ext cx="17668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79CE6D9-79AE-7F4C-A03C-37931F77C408}"/>
              </a:ext>
            </a:extLst>
          </p:cNvPr>
          <p:cNvSpPr txBox="1"/>
          <p:nvPr/>
        </p:nvSpPr>
        <p:spPr>
          <a:xfrm>
            <a:off x="9201150" y="18546539"/>
            <a:ext cx="7729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500 m</a:t>
            </a:r>
          </a:p>
        </p:txBody>
      </p:sp>
    </p:spTree>
    <p:extLst>
      <p:ext uri="{BB962C8B-B14F-4D97-AF65-F5344CB8AC3E}">
        <p14:creationId xmlns:p14="http://schemas.microsoft.com/office/powerpoint/2010/main" val="3450231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9</Words>
  <Application>Microsoft Macintosh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Charlie Bleau - User</dc:creator>
  <cp:lastModifiedBy>Charlie Bleau - User</cp:lastModifiedBy>
  <cp:revision>2</cp:revision>
  <cp:lastPrinted>2019-11-17T02:09:21Z</cp:lastPrinted>
  <dcterms:created xsi:type="dcterms:W3CDTF">2019-11-17T02:03:54Z</dcterms:created>
  <dcterms:modified xsi:type="dcterms:W3CDTF">2019-11-17T02:14:19Z</dcterms:modified>
</cp:coreProperties>
</file>