
<file path=[Content_Types].xml><?xml version="1.0" encoding="utf-8"?>
<Types xmlns="http://schemas.openxmlformats.org/package/2006/content-types">
  <Default Extension="jpeg" ContentType="image/jpeg"/>
  <Default Extension="jpg" ContentType="image/gi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51"/>
  </p:normalViewPr>
  <p:slideViewPr>
    <p:cSldViewPr snapToGrid="0" snapToObjects="1">
      <p:cViewPr varScale="1">
        <p:scale>
          <a:sx n="99" d="100"/>
          <a:sy n="99" d="100"/>
        </p:scale>
        <p:origin x="4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2E935-6CB3-DA46-AFA8-99C00C859C2E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BDEDA-3CA2-4F4A-B698-865578639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331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2E935-6CB3-DA46-AFA8-99C00C859C2E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BDEDA-3CA2-4F4A-B698-865578639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524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2E935-6CB3-DA46-AFA8-99C00C859C2E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BDEDA-3CA2-4F4A-B698-865578639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581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2E935-6CB3-DA46-AFA8-99C00C859C2E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BDEDA-3CA2-4F4A-B698-865578639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275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2E935-6CB3-DA46-AFA8-99C00C859C2E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BDEDA-3CA2-4F4A-B698-865578639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868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2E935-6CB3-DA46-AFA8-99C00C859C2E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BDEDA-3CA2-4F4A-B698-865578639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171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2E935-6CB3-DA46-AFA8-99C00C859C2E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BDEDA-3CA2-4F4A-B698-865578639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929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2E935-6CB3-DA46-AFA8-99C00C859C2E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BDEDA-3CA2-4F4A-B698-865578639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763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2E935-6CB3-DA46-AFA8-99C00C859C2E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BDEDA-3CA2-4F4A-B698-865578639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000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2E935-6CB3-DA46-AFA8-99C00C859C2E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BDEDA-3CA2-4F4A-B698-865578639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080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2E935-6CB3-DA46-AFA8-99C00C859C2E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BDEDA-3CA2-4F4A-B698-865578639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218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2E935-6CB3-DA46-AFA8-99C00C859C2E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BDEDA-3CA2-4F4A-B698-865578639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82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289B56F8-260F-A649-80BF-1A8E5B83F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0503" y="1077831"/>
            <a:ext cx="6177393" cy="5616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5859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Charlie Bleau - User</dc:creator>
  <cp:lastModifiedBy>Charlie Bleau - User</cp:lastModifiedBy>
  <cp:revision>1</cp:revision>
  <dcterms:created xsi:type="dcterms:W3CDTF">2019-11-17T02:19:31Z</dcterms:created>
  <dcterms:modified xsi:type="dcterms:W3CDTF">2019-11-17T02:22:12Z</dcterms:modified>
</cp:coreProperties>
</file>