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>
        <p:scale>
          <a:sx n="70" d="100"/>
          <a:sy n="70" d="100"/>
        </p:scale>
        <p:origin x="3048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19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0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85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6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2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27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1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8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5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6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0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4877D-AFAA-8344-A7A5-F33415193B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88B97-6435-EE46-87FD-1BEC4A683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6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03A1F263-BB0F-1B4B-BBCA-BC7B2549A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87" y="1093070"/>
            <a:ext cx="6580825" cy="787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10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1</cp:revision>
  <dcterms:created xsi:type="dcterms:W3CDTF">2019-11-17T02:22:31Z</dcterms:created>
  <dcterms:modified xsi:type="dcterms:W3CDTF">2019-11-17T02:24:53Z</dcterms:modified>
</cp:coreProperties>
</file>