
<file path=[Content_Types].xml><?xml version="1.0" encoding="utf-8"?>
<Types xmlns="http://schemas.openxmlformats.org/package/2006/content-types">
  <Default Extension="jpeg" ContentType="image/jpeg"/>
  <Default Extension="jpg" ContentType="image/gi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651"/>
  </p:normalViewPr>
  <p:slideViewPr>
    <p:cSldViewPr snapToGrid="0" snapToObjects="1">
      <p:cViewPr>
        <p:scale>
          <a:sx n="80" d="100"/>
          <a:sy n="80" d="100"/>
        </p:scale>
        <p:origin x="2808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D2BC5-4E37-B24E-9EC1-46F3681D07C2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25455-CC14-184B-9316-D3F0F99835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666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D2BC5-4E37-B24E-9EC1-46F3681D07C2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25455-CC14-184B-9316-D3F0F99835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047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D2BC5-4E37-B24E-9EC1-46F3681D07C2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25455-CC14-184B-9316-D3F0F99835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127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D2BC5-4E37-B24E-9EC1-46F3681D07C2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25455-CC14-184B-9316-D3F0F99835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983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D2BC5-4E37-B24E-9EC1-46F3681D07C2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25455-CC14-184B-9316-D3F0F99835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691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D2BC5-4E37-B24E-9EC1-46F3681D07C2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25455-CC14-184B-9316-D3F0F99835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83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D2BC5-4E37-B24E-9EC1-46F3681D07C2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25455-CC14-184B-9316-D3F0F99835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070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D2BC5-4E37-B24E-9EC1-46F3681D07C2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25455-CC14-184B-9316-D3F0F99835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002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D2BC5-4E37-B24E-9EC1-46F3681D07C2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25455-CC14-184B-9316-D3F0F99835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609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D2BC5-4E37-B24E-9EC1-46F3681D07C2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25455-CC14-184B-9316-D3F0F99835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220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D2BC5-4E37-B24E-9EC1-46F3681D07C2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25455-CC14-184B-9316-D3F0F99835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748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D2BC5-4E37-B24E-9EC1-46F3681D07C2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25455-CC14-184B-9316-D3F0F99835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06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3D3F96E6-A323-604B-9E9A-1D6FB3CF25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372" y="803360"/>
            <a:ext cx="6537656" cy="8451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9151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0</Words>
  <Application>Microsoft Macintosh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Charlie Bleau - User</dc:creator>
  <cp:lastModifiedBy>Charlie Bleau - User</cp:lastModifiedBy>
  <cp:revision>1</cp:revision>
  <dcterms:created xsi:type="dcterms:W3CDTF">2019-11-17T02:25:11Z</dcterms:created>
  <dcterms:modified xsi:type="dcterms:W3CDTF">2019-11-17T02:27:53Z</dcterms:modified>
</cp:coreProperties>
</file>