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51"/>
  </p:normalViewPr>
  <p:slideViewPr>
    <p:cSldViewPr snapToGrid="0" snapToObjects="1">
      <p:cViewPr>
        <p:scale>
          <a:sx n="90" d="100"/>
          <a:sy n="90" d="100"/>
        </p:scale>
        <p:origin x="144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6270D-B633-8B49-90BB-92EC2B343E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9553C6-205B-1945-ADFC-5820277E4D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AD268-F1B8-C649-BE2A-F517D30F4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C18FD-31CE-FA46-AAF3-5A5D3392D48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5EFEF-9595-3B44-A39B-6EDA61D0D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B4D96-EC15-8C45-82CE-E91D8B1A0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74BE-9871-E44B-96D4-A261C8399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48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9740E-7E74-C64F-BB2A-BC509D454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F9F937-7DF9-124C-84FB-6D88B59D5B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0DDFC-2F6A-D64F-94C3-B9355B7EA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C18FD-31CE-FA46-AAF3-5A5D3392D48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648A9-8F52-F243-874C-35B858DB5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1FE84F-E9AA-534B-9132-5B1BAA40D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74BE-9871-E44B-96D4-A261C8399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910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B873A2-67B8-354B-AD7A-6B95858DC0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697F72-6B5F-504F-AB28-50ECA5CA84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31AFC7-3A84-374C-9666-F3E3AEC86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C18FD-31CE-FA46-AAF3-5A5D3392D48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01EE0-24BA-454D-9BE0-92D432766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C0FFC-4B8C-ED49-9E60-3D0F46107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74BE-9871-E44B-96D4-A261C8399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109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6A526-2FB4-7F4C-A986-62EC0B610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8F39D-9567-EF49-A645-01B1C584F1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943E3-1A7A-7E4F-B031-F67888330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C18FD-31CE-FA46-AAF3-5A5D3392D48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818E67-6561-864E-9D36-CB355A30B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F872DF-657A-8842-9E02-09A986896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74BE-9871-E44B-96D4-A261C8399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878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E06B2-34E7-2947-B15E-A7FDAD68C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FEC01A-F342-0044-807D-2055AE8D5D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7D1AD1-A1AC-3E44-B990-CB0C8881C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C18FD-31CE-FA46-AAF3-5A5D3392D48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404B94-4100-234B-8BE0-3CAA46B4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D86E-C554-3E4D-91E7-939EB4288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74BE-9871-E44B-96D4-A261C8399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8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750A9-B2D5-7A4F-AF11-8BF2BF639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BB28C-D96F-5A42-A78B-E15C51C04C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1E565A-0C96-F340-BE33-D5929417C1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11B36C-2A83-1F4C-8449-31EA5EC4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C18FD-31CE-FA46-AAF3-5A5D3392D48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E0309F-DCA3-654E-8C73-64392B1CF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4E5366-D1B3-5A4B-B71D-6EDCA6E37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74BE-9871-E44B-96D4-A261C8399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936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6766A-9B33-654C-AA0F-0ABA799AB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E345F7-391A-B048-9016-3232A7041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526C98-D3DB-524B-ACB1-8D61A5DF9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1D710E-9752-334F-92D0-96BDA99FD7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2C8B07-7E2C-864A-9309-D06F15E0F2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623FB8-DE18-A743-B226-F570225DA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C18FD-31CE-FA46-AAF3-5A5D3392D48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00614A-646A-4A44-B41B-8F9C3BA9E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6F424F-AE77-0449-AF8D-D0A718879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74BE-9871-E44B-96D4-A261C8399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001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1D350-C76D-D545-BF20-D9BC35C3A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AEA0D7-2DD6-9A41-B9EC-0D390EFAB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C18FD-31CE-FA46-AAF3-5A5D3392D48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8A8308-F2BB-424F-88AE-518CBD25C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0157F3-EBBB-A646-A702-011BD471B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74BE-9871-E44B-96D4-A261C8399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06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F47C83-7CED-264B-B068-FDF912079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C18FD-31CE-FA46-AAF3-5A5D3392D48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337DB-11CA-4D49-984C-1A71A8FFA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F2EEE-C375-CF40-809F-4B64F82A3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74BE-9871-E44B-96D4-A261C8399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1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81BD8-3981-8A49-832A-B2B68E144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6B105-3B2A-5748-BF83-9A22250B8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1E635-29C9-8949-BC48-04B41C1E8F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6F82DC-E5D7-8C4B-B9E2-BF1064DD1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C18FD-31CE-FA46-AAF3-5A5D3392D48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5C73A1-039B-CC4E-B399-2A934107E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F56DA0-FCB4-F34A-BD84-6A52E54CA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74BE-9871-E44B-96D4-A261C8399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612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290EC-C4D7-2948-A1A6-2F50E95C7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2A3C0D-E81F-8B40-9E90-F8D1DF15E0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FA3762-BED1-454C-8354-F5BEBEE2C6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0D7490-1988-044E-8680-3CA6C0F4D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C18FD-31CE-FA46-AAF3-5A5D3392D48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EE5FAC-7183-4949-8C3A-FAC54CB74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22B4F8-AD64-AA4C-82F8-AA14C7F54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274BE-9871-E44B-96D4-A261C8399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593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C7FD43-337E-F240-8B13-3A697B71B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BD28E9-E9E4-D447-86B0-EBB9855EC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BEA9C6-6077-F745-BABB-ABEFDF2CA1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C18FD-31CE-FA46-AAF3-5A5D3392D48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62DAF-BB6D-5244-88E3-FF44F8134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2EF89-0530-D445-B4CA-B041CF4320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274BE-9871-E44B-96D4-A261C8399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84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D4A9F3DB-1218-754D-B1C2-C9AD7DAD310E}"/>
              </a:ext>
            </a:extLst>
          </p:cNvPr>
          <p:cNvSpPr/>
          <p:nvPr/>
        </p:nvSpPr>
        <p:spPr>
          <a:xfrm>
            <a:off x="1757885" y="585881"/>
            <a:ext cx="2540080" cy="3406327"/>
          </a:xfrm>
          <a:custGeom>
            <a:avLst/>
            <a:gdLst>
              <a:gd name="connsiteX0" fmla="*/ 219505 w 2540080"/>
              <a:gd name="connsiteY0" fmla="*/ 3368899 h 3406327"/>
              <a:gd name="connsiteX1" fmla="*/ 70915 w 2540080"/>
              <a:gd name="connsiteY1" fmla="*/ 3060289 h 3406327"/>
              <a:gd name="connsiteX2" fmla="*/ 48055 w 2540080"/>
              <a:gd name="connsiteY2" fmla="*/ 2500219 h 3406327"/>
              <a:gd name="connsiteX3" fmla="*/ 2335 w 2540080"/>
              <a:gd name="connsiteY3" fmla="*/ 2180179 h 3406327"/>
              <a:gd name="connsiteX4" fmla="*/ 128065 w 2540080"/>
              <a:gd name="connsiteY4" fmla="*/ 1562959 h 3406327"/>
              <a:gd name="connsiteX5" fmla="*/ 150925 w 2540080"/>
              <a:gd name="connsiteY5" fmla="*/ 1391509 h 3406327"/>
              <a:gd name="connsiteX6" fmla="*/ 82345 w 2540080"/>
              <a:gd name="connsiteY6" fmla="*/ 1220059 h 3406327"/>
              <a:gd name="connsiteX7" fmla="*/ 162355 w 2540080"/>
              <a:gd name="connsiteY7" fmla="*/ 1025749 h 3406327"/>
              <a:gd name="connsiteX8" fmla="*/ 185215 w 2540080"/>
              <a:gd name="connsiteY8" fmla="*/ 751429 h 3406327"/>
              <a:gd name="connsiteX9" fmla="*/ 356665 w 2540080"/>
              <a:gd name="connsiteY9" fmla="*/ 419959 h 3406327"/>
              <a:gd name="connsiteX10" fmla="*/ 596695 w 2540080"/>
              <a:gd name="connsiteY10" fmla="*/ 248509 h 3406327"/>
              <a:gd name="connsiteX11" fmla="*/ 688135 w 2540080"/>
              <a:gd name="connsiteY11" fmla="*/ 202789 h 3406327"/>
              <a:gd name="connsiteX12" fmla="*/ 802435 w 2540080"/>
              <a:gd name="connsiteY12" fmla="*/ 31339 h 3406327"/>
              <a:gd name="connsiteX13" fmla="*/ 1156765 w 2540080"/>
              <a:gd name="connsiteY13" fmla="*/ 99919 h 3406327"/>
              <a:gd name="connsiteX14" fmla="*/ 1431085 w 2540080"/>
              <a:gd name="connsiteY14" fmla="*/ 88489 h 3406327"/>
              <a:gd name="connsiteX15" fmla="*/ 1625395 w 2540080"/>
              <a:gd name="connsiteY15" fmla="*/ 19909 h 3406327"/>
              <a:gd name="connsiteX16" fmla="*/ 1945435 w 2540080"/>
              <a:gd name="connsiteY16" fmla="*/ 8479 h 3406327"/>
              <a:gd name="connsiteX17" fmla="*/ 2082595 w 2540080"/>
              <a:gd name="connsiteY17" fmla="*/ 134209 h 3406327"/>
              <a:gd name="connsiteX18" fmla="*/ 2254045 w 2540080"/>
              <a:gd name="connsiteY18" fmla="*/ 294229 h 3406327"/>
              <a:gd name="connsiteX19" fmla="*/ 2379775 w 2540080"/>
              <a:gd name="connsiteY19" fmla="*/ 408529 h 3406327"/>
              <a:gd name="connsiteX20" fmla="*/ 2379775 w 2540080"/>
              <a:gd name="connsiteY20" fmla="*/ 591409 h 3406327"/>
              <a:gd name="connsiteX21" fmla="*/ 2402635 w 2540080"/>
              <a:gd name="connsiteY21" fmla="*/ 762859 h 3406327"/>
              <a:gd name="connsiteX22" fmla="*/ 2368345 w 2540080"/>
              <a:gd name="connsiteY22" fmla="*/ 934309 h 3406327"/>
              <a:gd name="connsiteX23" fmla="*/ 2322625 w 2540080"/>
              <a:gd name="connsiteY23" fmla="*/ 1094329 h 3406327"/>
              <a:gd name="connsiteX24" fmla="*/ 2356915 w 2540080"/>
              <a:gd name="connsiteY24" fmla="*/ 1265779 h 3406327"/>
              <a:gd name="connsiteX25" fmla="*/ 2379775 w 2540080"/>
              <a:gd name="connsiteY25" fmla="*/ 1505809 h 3406327"/>
              <a:gd name="connsiteX26" fmla="*/ 2436925 w 2540080"/>
              <a:gd name="connsiteY26" fmla="*/ 1585819 h 3406327"/>
              <a:gd name="connsiteX27" fmla="*/ 2516935 w 2540080"/>
              <a:gd name="connsiteY27" fmla="*/ 1688689 h 3406327"/>
              <a:gd name="connsiteX28" fmla="*/ 2539795 w 2540080"/>
              <a:gd name="connsiteY28" fmla="*/ 2088739 h 3406327"/>
              <a:gd name="connsiteX29" fmla="*/ 2505505 w 2540080"/>
              <a:gd name="connsiteY29" fmla="*/ 2225899 h 3406327"/>
              <a:gd name="connsiteX30" fmla="*/ 2459785 w 2540080"/>
              <a:gd name="connsiteY30" fmla="*/ 2305909 h 3406327"/>
              <a:gd name="connsiteX31" fmla="*/ 2334055 w 2540080"/>
              <a:gd name="connsiteY31" fmla="*/ 2465929 h 3406327"/>
              <a:gd name="connsiteX32" fmla="*/ 2151175 w 2540080"/>
              <a:gd name="connsiteY32" fmla="*/ 2443069 h 3406327"/>
              <a:gd name="connsiteX33" fmla="*/ 1991155 w 2540080"/>
              <a:gd name="connsiteY33" fmla="*/ 2500219 h 3406327"/>
              <a:gd name="connsiteX34" fmla="*/ 1819705 w 2540080"/>
              <a:gd name="connsiteY34" fmla="*/ 2603089 h 3406327"/>
              <a:gd name="connsiteX35" fmla="*/ 1648255 w 2540080"/>
              <a:gd name="connsiteY35" fmla="*/ 2740249 h 3406327"/>
              <a:gd name="connsiteX36" fmla="*/ 1351075 w 2540080"/>
              <a:gd name="connsiteY36" fmla="*/ 2877409 h 3406327"/>
              <a:gd name="connsiteX37" fmla="*/ 1111045 w 2540080"/>
              <a:gd name="connsiteY37" fmla="*/ 3220309 h 3406327"/>
              <a:gd name="connsiteX38" fmla="*/ 916735 w 2540080"/>
              <a:gd name="connsiteY38" fmla="*/ 3220309 h 3406327"/>
              <a:gd name="connsiteX39" fmla="*/ 653845 w 2540080"/>
              <a:gd name="connsiteY39" fmla="*/ 3391759 h 3406327"/>
              <a:gd name="connsiteX40" fmla="*/ 425245 w 2540080"/>
              <a:gd name="connsiteY40" fmla="*/ 3391759 h 3406327"/>
              <a:gd name="connsiteX41" fmla="*/ 288085 w 2540080"/>
              <a:gd name="connsiteY41" fmla="*/ 3346039 h 3406327"/>
              <a:gd name="connsiteX42" fmla="*/ 288085 w 2540080"/>
              <a:gd name="connsiteY42" fmla="*/ 3346039 h 340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540080" h="3406327">
                <a:moveTo>
                  <a:pt x="219505" y="3368899"/>
                </a:moveTo>
                <a:cubicBezTo>
                  <a:pt x="159497" y="3286984"/>
                  <a:pt x="99490" y="3205069"/>
                  <a:pt x="70915" y="3060289"/>
                </a:cubicBezTo>
                <a:cubicBezTo>
                  <a:pt x="42340" y="2915509"/>
                  <a:pt x="59485" y="2646904"/>
                  <a:pt x="48055" y="2500219"/>
                </a:cubicBezTo>
                <a:cubicBezTo>
                  <a:pt x="36625" y="2353534"/>
                  <a:pt x="-11000" y="2336389"/>
                  <a:pt x="2335" y="2180179"/>
                </a:cubicBezTo>
                <a:cubicBezTo>
                  <a:pt x="15670" y="2023969"/>
                  <a:pt x="103300" y="1694404"/>
                  <a:pt x="128065" y="1562959"/>
                </a:cubicBezTo>
                <a:cubicBezTo>
                  <a:pt x="152830" y="1431514"/>
                  <a:pt x="158545" y="1448659"/>
                  <a:pt x="150925" y="1391509"/>
                </a:cubicBezTo>
                <a:cubicBezTo>
                  <a:pt x="143305" y="1334359"/>
                  <a:pt x="80440" y="1281019"/>
                  <a:pt x="82345" y="1220059"/>
                </a:cubicBezTo>
                <a:cubicBezTo>
                  <a:pt x="84250" y="1159099"/>
                  <a:pt x="145210" y="1103854"/>
                  <a:pt x="162355" y="1025749"/>
                </a:cubicBezTo>
                <a:cubicBezTo>
                  <a:pt x="179500" y="947644"/>
                  <a:pt x="152830" y="852394"/>
                  <a:pt x="185215" y="751429"/>
                </a:cubicBezTo>
                <a:cubicBezTo>
                  <a:pt x="217600" y="650464"/>
                  <a:pt x="288085" y="503779"/>
                  <a:pt x="356665" y="419959"/>
                </a:cubicBezTo>
                <a:cubicBezTo>
                  <a:pt x="425245" y="336139"/>
                  <a:pt x="541450" y="284704"/>
                  <a:pt x="596695" y="248509"/>
                </a:cubicBezTo>
                <a:cubicBezTo>
                  <a:pt x="651940" y="212314"/>
                  <a:pt x="653845" y="238984"/>
                  <a:pt x="688135" y="202789"/>
                </a:cubicBezTo>
                <a:cubicBezTo>
                  <a:pt x="722425" y="166594"/>
                  <a:pt x="724330" y="48484"/>
                  <a:pt x="802435" y="31339"/>
                </a:cubicBezTo>
                <a:cubicBezTo>
                  <a:pt x="880540" y="14194"/>
                  <a:pt x="1051990" y="90394"/>
                  <a:pt x="1156765" y="99919"/>
                </a:cubicBezTo>
                <a:cubicBezTo>
                  <a:pt x="1261540" y="109444"/>
                  <a:pt x="1352980" y="101824"/>
                  <a:pt x="1431085" y="88489"/>
                </a:cubicBezTo>
                <a:cubicBezTo>
                  <a:pt x="1509190" y="75154"/>
                  <a:pt x="1539670" y="33244"/>
                  <a:pt x="1625395" y="19909"/>
                </a:cubicBezTo>
                <a:cubicBezTo>
                  <a:pt x="1711120" y="6574"/>
                  <a:pt x="1869235" y="-10571"/>
                  <a:pt x="1945435" y="8479"/>
                </a:cubicBezTo>
                <a:cubicBezTo>
                  <a:pt x="2021635" y="27529"/>
                  <a:pt x="2082595" y="134209"/>
                  <a:pt x="2082595" y="134209"/>
                </a:cubicBezTo>
                <a:lnTo>
                  <a:pt x="2254045" y="294229"/>
                </a:lnTo>
                <a:cubicBezTo>
                  <a:pt x="2303575" y="339949"/>
                  <a:pt x="2358820" y="358999"/>
                  <a:pt x="2379775" y="408529"/>
                </a:cubicBezTo>
                <a:cubicBezTo>
                  <a:pt x="2400730" y="458059"/>
                  <a:pt x="2375965" y="532354"/>
                  <a:pt x="2379775" y="591409"/>
                </a:cubicBezTo>
                <a:cubicBezTo>
                  <a:pt x="2383585" y="650464"/>
                  <a:pt x="2404540" y="705709"/>
                  <a:pt x="2402635" y="762859"/>
                </a:cubicBezTo>
                <a:cubicBezTo>
                  <a:pt x="2400730" y="820009"/>
                  <a:pt x="2381680" y="879064"/>
                  <a:pt x="2368345" y="934309"/>
                </a:cubicBezTo>
                <a:cubicBezTo>
                  <a:pt x="2355010" y="989554"/>
                  <a:pt x="2324530" y="1039084"/>
                  <a:pt x="2322625" y="1094329"/>
                </a:cubicBezTo>
                <a:cubicBezTo>
                  <a:pt x="2320720" y="1149574"/>
                  <a:pt x="2347390" y="1197199"/>
                  <a:pt x="2356915" y="1265779"/>
                </a:cubicBezTo>
                <a:cubicBezTo>
                  <a:pt x="2366440" y="1334359"/>
                  <a:pt x="2366440" y="1452469"/>
                  <a:pt x="2379775" y="1505809"/>
                </a:cubicBezTo>
                <a:cubicBezTo>
                  <a:pt x="2393110" y="1559149"/>
                  <a:pt x="2414065" y="1555339"/>
                  <a:pt x="2436925" y="1585819"/>
                </a:cubicBezTo>
                <a:cubicBezTo>
                  <a:pt x="2459785" y="1616299"/>
                  <a:pt x="2499790" y="1604869"/>
                  <a:pt x="2516935" y="1688689"/>
                </a:cubicBezTo>
                <a:cubicBezTo>
                  <a:pt x="2534080" y="1772509"/>
                  <a:pt x="2541700" y="1999204"/>
                  <a:pt x="2539795" y="2088739"/>
                </a:cubicBezTo>
                <a:cubicBezTo>
                  <a:pt x="2537890" y="2178274"/>
                  <a:pt x="2518840" y="2189704"/>
                  <a:pt x="2505505" y="2225899"/>
                </a:cubicBezTo>
                <a:cubicBezTo>
                  <a:pt x="2492170" y="2262094"/>
                  <a:pt x="2488360" y="2265904"/>
                  <a:pt x="2459785" y="2305909"/>
                </a:cubicBezTo>
                <a:cubicBezTo>
                  <a:pt x="2431210" y="2345914"/>
                  <a:pt x="2385490" y="2443069"/>
                  <a:pt x="2334055" y="2465929"/>
                </a:cubicBezTo>
                <a:cubicBezTo>
                  <a:pt x="2282620" y="2488789"/>
                  <a:pt x="2208325" y="2437354"/>
                  <a:pt x="2151175" y="2443069"/>
                </a:cubicBezTo>
                <a:cubicBezTo>
                  <a:pt x="2094025" y="2448784"/>
                  <a:pt x="2046400" y="2473549"/>
                  <a:pt x="1991155" y="2500219"/>
                </a:cubicBezTo>
                <a:cubicBezTo>
                  <a:pt x="1935910" y="2526889"/>
                  <a:pt x="1876855" y="2563084"/>
                  <a:pt x="1819705" y="2603089"/>
                </a:cubicBezTo>
                <a:cubicBezTo>
                  <a:pt x="1762555" y="2643094"/>
                  <a:pt x="1726360" y="2694529"/>
                  <a:pt x="1648255" y="2740249"/>
                </a:cubicBezTo>
                <a:cubicBezTo>
                  <a:pt x="1570150" y="2785969"/>
                  <a:pt x="1440610" y="2797399"/>
                  <a:pt x="1351075" y="2877409"/>
                </a:cubicBezTo>
                <a:cubicBezTo>
                  <a:pt x="1261540" y="2957419"/>
                  <a:pt x="1183435" y="3163159"/>
                  <a:pt x="1111045" y="3220309"/>
                </a:cubicBezTo>
                <a:cubicBezTo>
                  <a:pt x="1038655" y="3277459"/>
                  <a:pt x="992935" y="3191734"/>
                  <a:pt x="916735" y="3220309"/>
                </a:cubicBezTo>
                <a:cubicBezTo>
                  <a:pt x="840535" y="3248884"/>
                  <a:pt x="735760" y="3363184"/>
                  <a:pt x="653845" y="3391759"/>
                </a:cubicBezTo>
                <a:cubicBezTo>
                  <a:pt x="571930" y="3420334"/>
                  <a:pt x="486205" y="3399379"/>
                  <a:pt x="425245" y="3391759"/>
                </a:cubicBezTo>
                <a:cubicBezTo>
                  <a:pt x="364285" y="3384139"/>
                  <a:pt x="288085" y="3346039"/>
                  <a:pt x="288085" y="3346039"/>
                </a:cubicBezTo>
                <a:lnTo>
                  <a:pt x="288085" y="3346039"/>
                </a:lnTo>
              </a:path>
            </a:pathLst>
          </a:cu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3D8ED5C2-ECB0-B744-A3B1-E5C6DC4B49C4}"/>
              </a:ext>
            </a:extLst>
          </p:cNvPr>
          <p:cNvSpPr/>
          <p:nvPr/>
        </p:nvSpPr>
        <p:spPr>
          <a:xfrm>
            <a:off x="400050" y="2205064"/>
            <a:ext cx="11212830" cy="2466419"/>
          </a:xfrm>
          <a:custGeom>
            <a:avLst/>
            <a:gdLst>
              <a:gd name="connsiteX0" fmla="*/ 0 w 11212830"/>
              <a:gd name="connsiteY0" fmla="*/ 80936 h 2466419"/>
              <a:gd name="connsiteX1" fmla="*/ 411480 w 11212830"/>
              <a:gd name="connsiteY1" fmla="*/ 926 h 2466419"/>
              <a:gd name="connsiteX2" fmla="*/ 822960 w 11212830"/>
              <a:gd name="connsiteY2" fmla="*/ 35216 h 2466419"/>
              <a:gd name="connsiteX3" fmla="*/ 1097280 w 11212830"/>
              <a:gd name="connsiteY3" fmla="*/ 58076 h 2466419"/>
              <a:gd name="connsiteX4" fmla="*/ 1234440 w 11212830"/>
              <a:gd name="connsiteY4" fmla="*/ 138086 h 2466419"/>
              <a:gd name="connsiteX5" fmla="*/ 1463040 w 11212830"/>
              <a:gd name="connsiteY5" fmla="*/ 92366 h 2466419"/>
              <a:gd name="connsiteX6" fmla="*/ 1611630 w 11212830"/>
              <a:gd name="connsiteY6" fmla="*/ 183806 h 2466419"/>
              <a:gd name="connsiteX7" fmla="*/ 1725930 w 11212830"/>
              <a:gd name="connsiteY7" fmla="*/ 206666 h 2466419"/>
              <a:gd name="connsiteX8" fmla="*/ 1771650 w 11212830"/>
              <a:gd name="connsiteY8" fmla="*/ 252386 h 2466419"/>
              <a:gd name="connsiteX9" fmla="*/ 1931670 w 11212830"/>
              <a:gd name="connsiteY9" fmla="*/ 286676 h 2466419"/>
              <a:gd name="connsiteX10" fmla="*/ 2194560 w 11212830"/>
              <a:gd name="connsiteY10" fmla="*/ 366686 h 2466419"/>
              <a:gd name="connsiteX11" fmla="*/ 2526030 w 11212830"/>
              <a:gd name="connsiteY11" fmla="*/ 366686 h 2466419"/>
              <a:gd name="connsiteX12" fmla="*/ 2811780 w 11212830"/>
              <a:gd name="connsiteY12" fmla="*/ 343826 h 2466419"/>
              <a:gd name="connsiteX13" fmla="*/ 2880360 w 11212830"/>
              <a:gd name="connsiteY13" fmla="*/ 343826 h 2466419"/>
              <a:gd name="connsiteX14" fmla="*/ 2926080 w 11212830"/>
              <a:gd name="connsiteY14" fmla="*/ 343826 h 2466419"/>
              <a:gd name="connsiteX15" fmla="*/ 3074670 w 11212830"/>
              <a:gd name="connsiteY15" fmla="*/ 458126 h 2466419"/>
              <a:gd name="connsiteX16" fmla="*/ 3074670 w 11212830"/>
              <a:gd name="connsiteY16" fmla="*/ 572426 h 2466419"/>
              <a:gd name="connsiteX17" fmla="*/ 3097530 w 11212830"/>
              <a:gd name="connsiteY17" fmla="*/ 629576 h 2466419"/>
              <a:gd name="connsiteX18" fmla="*/ 3246120 w 11212830"/>
              <a:gd name="connsiteY18" fmla="*/ 686726 h 2466419"/>
              <a:gd name="connsiteX19" fmla="*/ 3486150 w 11212830"/>
              <a:gd name="connsiteY19" fmla="*/ 709586 h 2466419"/>
              <a:gd name="connsiteX20" fmla="*/ 3680460 w 11212830"/>
              <a:gd name="connsiteY20" fmla="*/ 663866 h 2466419"/>
              <a:gd name="connsiteX21" fmla="*/ 3931920 w 11212830"/>
              <a:gd name="connsiteY21" fmla="*/ 721016 h 2466419"/>
              <a:gd name="connsiteX22" fmla="*/ 4149090 w 11212830"/>
              <a:gd name="connsiteY22" fmla="*/ 743876 h 2466419"/>
              <a:gd name="connsiteX23" fmla="*/ 4229100 w 11212830"/>
              <a:gd name="connsiteY23" fmla="*/ 812456 h 2466419"/>
              <a:gd name="connsiteX24" fmla="*/ 4572000 w 11212830"/>
              <a:gd name="connsiteY24" fmla="*/ 846746 h 2466419"/>
              <a:gd name="connsiteX25" fmla="*/ 4926330 w 11212830"/>
              <a:gd name="connsiteY25" fmla="*/ 858176 h 2466419"/>
              <a:gd name="connsiteX26" fmla="*/ 5166360 w 11212830"/>
              <a:gd name="connsiteY26" fmla="*/ 846746 h 2466419"/>
              <a:gd name="connsiteX27" fmla="*/ 5394960 w 11212830"/>
              <a:gd name="connsiteY27" fmla="*/ 926756 h 2466419"/>
              <a:gd name="connsiteX28" fmla="*/ 5520690 w 11212830"/>
              <a:gd name="connsiteY28" fmla="*/ 1075346 h 2466419"/>
              <a:gd name="connsiteX29" fmla="*/ 5703570 w 11212830"/>
              <a:gd name="connsiteY29" fmla="*/ 1189646 h 2466419"/>
              <a:gd name="connsiteX30" fmla="*/ 5875020 w 11212830"/>
              <a:gd name="connsiteY30" fmla="*/ 1303946 h 2466419"/>
              <a:gd name="connsiteX31" fmla="*/ 5966460 w 11212830"/>
              <a:gd name="connsiteY31" fmla="*/ 1361096 h 2466419"/>
              <a:gd name="connsiteX32" fmla="*/ 6103620 w 11212830"/>
              <a:gd name="connsiteY32" fmla="*/ 1441106 h 2466419"/>
              <a:gd name="connsiteX33" fmla="*/ 6206490 w 11212830"/>
              <a:gd name="connsiteY33" fmla="*/ 1521116 h 2466419"/>
              <a:gd name="connsiteX34" fmla="*/ 6309360 w 11212830"/>
              <a:gd name="connsiteY34" fmla="*/ 1601126 h 2466419"/>
              <a:gd name="connsiteX35" fmla="*/ 6537960 w 11212830"/>
              <a:gd name="connsiteY35" fmla="*/ 1635416 h 2466419"/>
              <a:gd name="connsiteX36" fmla="*/ 6755130 w 11212830"/>
              <a:gd name="connsiteY36" fmla="*/ 1784006 h 2466419"/>
              <a:gd name="connsiteX37" fmla="*/ 7006590 w 11212830"/>
              <a:gd name="connsiteY37" fmla="*/ 1818296 h 2466419"/>
              <a:gd name="connsiteX38" fmla="*/ 7178040 w 11212830"/>
              <a:gd name="connsiteY38" fmla="*/ 1898306 h 2466419"/>
              <a:gd name="connsiteX39" fmla="*/ 7360920 w 11212830"/>
              <a:gd name="connsiteY39" fmla="*/ 1806866 h 2466419"/>
              <a:gd name="connsiteX40" fmla="*/ 7612380 w 11212830"/>
              <a:gd name="connsiteY40" fmla="*/ 1784006 h 2466419"/>
              <a:gd name="connsiteX41" fmla="*/ 7863840 w 11212830"/>
              <a:gd name="connsiteY41" fmla="*/ 1795436 h 2466419"/>
              <a:gd name="connsiteX42" fmla="*/ 8138160 w 11212830"/>
              <a:gd name="connsiteY42" fmla="*/ 1795436 h 2466419"/>
              <a:gd name="connsiteX43" fmla="*/ 8355330 w 11212830"/>
              <a:gd name="connsiteY43" fmla="*/ 1806866 h 2466419"/>
              <a:gd name="connsiteX44" fmla="*/ 8618220 w 11212830"/>
              <a:gd name="connsiteY44" fmla="*/ 1829726 h 2466419"/>
              <a:gd name="connsiteX45" fmla="*/ 8846820 w 11212830"/>
              <a:gd name="connsiteY45" fmla="*/ 1864016 h 2466419"/>
              <a:gd name="connsiteX46" fmla="*/ 9178290 w 11212830"/>
              <a:gd name="connsiteY46" fmla="*/ 1921166 h 2466419"/>
              <a:gd name="connsiteX47" fmla="*/ 9406890 w 11212830"/>
              <a:gd name="connsiteY47" fmla="*/ 2035466 h 2466419"/>
              <a:gd name="connsiteX48" fmla="*/ 9681210 w 11212830"/>
              <a:gd name="connsiteY48" fmla="*/ 2115476 h 2466419"/>
              <a:gd name="connsiteX49" fmla="*/ 9898380 w 11212830"/>
              <a:gd name="connsiteY49" fmla="*/ 2206916 h 2466419"/>
              <a:gd name="connsiteX50" fmla="*/ 10001250 w 11212830"/>
              <a:gd name="connsiteY50" fmla="*/ 2241206 h 2466419"/>
              <a:gd name="connsiteX51" fmla="*/ 10309860 w 11212830"/>
              <a:gd name="connsiteY51" fmla="*/ 2184056 h 2466419"/>
              <a:gd name="connsiteX52" fmla="*/ 10801350 w 11212830"/>
              <a:gd name="connsiteY52" fmla="*/ 2446946 h 2466419"/>
              <a:gd name="connsiteX53" fmla="*/ 11212830 w 11212830"/>
              <a:gd name="connsiteY53" fmla="*/ 2446946 h 2466419"/>
              <a:gd name="connsiteX54" fmla="*/ 11212830 w 11212830"/>
              <a:gd name="connsiteY54" fmla="*/ 2446946 h 2466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1212830" h="2466419">
                <a:moveTo>
                  <a:pt x="0" y="80936"/>
                </a:moveTo>
                <a:cubicBezTo>
                  <a:pt x="137160" y="44741"/>
                  <a:pt x="274320" y="8546"/>
                  <a:pt x="411480" y="926"/>
                </a:cubicBezTo>
                <a:cubicBezTo>
                  <a:pt x="548640" y="-6694"/>
                  <a:pt x="822960" y="35216"/>
                  <a:pt x="822960" y="35216"/>
                </a:cubicBezTo>
                <a:cubicBezTo>
                  <a:pt x="937260" y="44741"/>
                  <a:pt x="1028700" y="40931"/>
                  <a:pt x="1097280" y="58076"/>
                </a:cubicBezTo>
                <a:cubicBezTo>
                  <a:pt x="1165860" y="75221"/>
                  <a:pt x="1173480" y="132371"/>
                  <a:pt x="1234440" y="138086"/>
                </a:cubicBezTo>
                <a:cubicBezTo>
                  <a:pt x="1295400" y="143801"/>
                  <a:pt x="1400175" y="84746"/>
                  <a:pt x="1463040" y="92366"/>
                </a:cubicBezTo>
                <a:cubicBezTo>
                  <a:pt x="1525905" y="99986"/>
                  <a:pt x="1567815" y="164756"/>
                  <a:pt x="1611630" y="183806"/>
                </a:cubicBezTo>
                <a:cubicBezTo>
                  <a:pt x="1655445" y="202856"/>
                  <a:pt x="1725930" y="206666"/>
                  <a:pt x="1725930" y="206666"/>
                </a:cubicBezTo>
                <a:cubicBezTo>
                  <a:pt x="1752600" y="218096"/>
                  <a:pt x="1737360" y="239051"/>
                  <a:pt x="1771650" y="252386"/>
                </a:cubicBezTo>
                <a:cubicBezTo>
                  <a:pt x="1805940" y="265721"/>
                  <a:pt x="1861185" y="267626"/>
                  <a:pt x="1931670" y="286676"/>
                </a:cubicBezTo>
                <a:cubicBezTo>
                  <a:pt x="2002155" y="305726"/>
                  <a:pt x="2095500" y="353351"/>
                  <a:pt x="2194560" y="366686"/>
                </a:cubicBezTo>
                <a:cubicBezTo>
                  <a:pt x="2293620" y="380021"/>
                  <a:pt x="2423160" y="370496"/>
                  <a:pt x="2526030" y="366686"/>
                </a:cubicBezTo>
                <a:cubicBezTo>
                  <a:pt x="2628900" y="362876"/>
                  <a:pt x="2811780" y="343826"/>
                  <a:pt x="2811780" y="343826"/>
                </a:cubicBezTo>
                <a:cubicBezTo>
                  <a:pt x="2870835" y="340016"/>
                  <a:pt x="2880360" y="343826"/>
                  <a:pt x="2880360" y="343826"/>
                </a:cubicBezTo>
                <a:cubicBezTo>
                  <a:pt x="2899410" y="343826"/>
                  <a:pt x="2893695" y="324776"/>
                  <a:pt x="2926080" y="343826"/>
                </a:cubicBezTo>
                <a:cubicBezTo>
                  <a:pt x="2958465" y="362876"/>
                  <a:pt x="3049905" y="420026"/>
                  <a:pt x="3074670" y="458126"/>
                </a:cubicBezTo>
                <a:cubicBezTo>
                  <a:pt x="3099435" y="496226"/>
                  <a:pt x="3074670" y="572426"/>
                  <a:pt x="3074670" y="572426"/>
                </a:cubicBezTo>
                <a:cubicBezTo>
                  <a:pt x="3078480" y="601001"/>
                  <a:pt x="3068955" y="610526"/>
                  <a:pt x="3097530" y="629576"/>
                </a:cubicBezTo>
                <a:cubicBezTo>
                  <a:pt x="3126105" y="648626"/>
                  <a:pt x="3181350" y="673391"/>
                  <a:pt x="3246120" y="686726"/>
                </a:cubicBezTo>
                <a:cubicBezTo>
                  <a:pt x="3310890" y="700061"/>
                  <a:pt x="3413760" y="713396"/>
                  <a:pt x="3486150" y="709586"/>
                </a:cubicBezTo>
                <a:cubicBezTo>
                  <a:pt x="3558540" y="705776"/>
                  <a:pt x="3606165" y="661961"/>
                  <a:pt x="3680460" y="663866"/>
                </a:cubicBezTo>
                <a:cubicBezTo>
                  <a:pt x="3754755" y="665771"/>
                  <a:pt x="3853815" y="707681"/>
                  <a:pt x="3931920" y="721016"/>
                </a:cubicBezTo>
                <a:cubicBezTo>
                  <a:pt x="4010025" y="734351"/>
                  <a:pt x="4099560" y="728636"/>
                  <a:pt x="4149090" y="743876"/>
                </a:cubicBezTo>
                <a:cubicBezTo>
                  <a:pt x="4198620" y="759116"/>
                  <a:pt x="4158615" y="795311"/>
                  <a:pt x="4229100" y="812456"/>
                </a:cubicBezTo>
                <a:cubicBezTo>
                  <a:pt x="4299585" y="829601"/>
                  <a:pt x="4455795" y="839126"/>
                  <a:pt x="4572000" y="846746"/>
                </a:cubicBezTo>
                <a:cubicBezTo>
                  <a:pt x="4688205" y="854366"/>
                  <a:pt x="4827270" y="858176"/>
                  <a:pt x="4926330" y="858176"/>
                </a:cubicBezTo>
                <a:cubicBezTo>
                  <a:pt x="5025390" y="858176"/>
                  <a:pt x="5088255" y="835316"/>
                  <a:pt x="5166360" y="846746"/>
                </a:cubicBezTo>
                <a:cubicBezTo>
                  <a:pt x="5244465" y="858176"/>
                  <a:pt x="5335905" y="888656"/>
                  <a:pt x="5394960" y="926756"/>
                </a:cubicBezTo>
                <a:cubicBezTo>
                  <a:pt x="5454015" y="964856"/>
                  <a:pt x="5469255" y="1031531"/>
                  <a:pt x="5520690" y="1075346"/>
                </a:cubicBezTo>
                <a:cubicBezTo>
                  <a:pt x="5572125" y="1119161"/>
                  <a:pt x="5644515" y="1151546"/>
                  <a:pt x="5703570" y="1189646"/>
                </a:cubicBezTo>
                <a:cubicBezTo>
                  <a:pt x="5762625" y="1227746"/>
                  <a:pt x="5831205" y="1275371"/>
                  <a:pt x="5875020" y="1303946"/>
                </a:cubicBezTo>
                <a:cubicBezTo>
                  <a:pt x="5918835" y="1332521"/>
                  <a:pt x="5928360" y="1338236"/>
                  <a:pt x="5966460" y="1361096"/>
                </a:cubicBezTo>
                <a:cubicBezTo>
                  <a:pt x="6004560" y="1383956"/>
                  <a:pt x="6063615" y="1414436"/>
                  <a:pt x="6103620" y="1441106"/>
                </a:cubicBezTo>
                <a:cubicBezTo>
                  <a:pt x="6143625" y="1467776"/>
                  <a:pt x="6206490" y="1521116"/>
                  <a:pt x="6206490" y="1521116"/>
                </a:cubicBezTo>
                <a:cubicBezTo>
                  <a:pt x="6240780" y="1547786"/>
                  <a:pt x="6254115" y="1582076"/>
                  <a:pt x="6309360" y="1601126"/>
                </a:cubicBezTo>
                <a:cubicBezTo>
                  <a:pt x="6364605" y="1620176"/>
                  <a:pt x="6463665" y="1604936"/>
                  <a:pt x="6537960" y="1635416"/>
                </a:cubicBezTo>
                <a:cubicBezTo>
                  <a:pt x="6612255" y="1665896"/>
                  <a:pt x="6677025" y="1753526"/>
                  <a:pt x="6755130" y="1784006"/>
                </a:cubicBezTo>
                <a:cubicBezTo>
                  <a:pt x="6833235" y="1814486"/>
                  <a:pt x="6936105" y="1799246"/>
                  <a:pt x="7006590" y="1818296"/>
                </a:cubicBezTo>
                <a:cubicBezTo>
                  <a:pt x="7077075" y="1837346"/>
                  <a:pt x="7118985" y="1900211"/>
                  <a:pt x="7178040" y="1898306"/>
                </a:cubicBezTo>
                <a:cubicBezTo>
                  <a:pt x="7237095" y="1896401"/>
                  <a:pt x="7288530" y="1825916"/>
                  <a:pt x="7360920" y="1806866"/>
                </a:cubicBezTo>
                <a:cubicBezTo>
                  <a:pt x="7433310" y="1787816"/>
                  <a:pt x="7528560" y="1785911"/>
                  <a:pt x="7612380" y="1784006"/>
                </a:cubicBezTo>
                <a:cubicBezTo>
                  <a:pt x="7696200" y="1782101"/>
                  <a:pt x="7776210" y="1793531"/>
                  <a:pt x="7863840" y="1795436"/>
                </a:cubicBezTo>
                <a:cubicBezTo>
                  <a:pt x="7951470" y="1797341"/>
                  <a:pt x="8056245" y="1793531"/>
                  <a:pt x="8138160" y="1795436"/>
                </a:cubicBezTo>
                <a:cubicBezTo>
                  <a:pt x="8220075" y="1797341"/>
                  <a:pt x="8275320" y="1801151"/>
                  <a:pt x="8355330" y="1806866"/>
                </a:cubicBezTo>
                <a:cubicBezTo>
                  <a:pt x="8435340" y="1812581"/>
                  <a:pt x="8536305" y="1820201"/>
                  <a:pt x="8618220" y="1829726"/>
                </a:cubicBezTo>
                <a:cubicBezTo>
                  <a:pt x="8700135" y="1839251"/>
                  <a:pt x="8846820" y="1864016"/>
                  <a:pt x="8846820" y="1864016"/>
                </a:cubicBezTo>
                <a:cubicBezTo>
                  <a:pt x="8940165" y="1879256"/>
                  <a:pt x="9084945" y="1892591"/>
                  <a:pt x="9178290" y="1921166"/>
                </a:cubicBezTo>
                <a:cubicBezTo>
                  <a:pt x="9271635" y="1949741"/>
                  <a:pt x="9323070" y="2003081"/>
                  <a:pt x="9406890" y="2035466"/>
                </a:cubicBezTo>
                <a:cubicBezTo>
                  <a:pt x="9490710" y="2067851"/>
                  <a:pt x="9599295" y="2086901"/>
                  <a:pt x="9681210" y="2115476"/>
                </a:cubicBezTo>
                <a:cubicBezTo>
                  <a:pt x="9763125" y="2144051"/>
                  <a:pt x="9845040" y="2185961"/>
                  <a:pt x="9898380" y="2206916"/>
                </a:cubicBezTo>
                <a:cubicBezTo>
                  <a:pt x="9951720" y="2227871"/>
                  <a:pt x="9932670" y="2245016"/>
                  <a:pt x="10001250" y="2241206"/>
                </a:cubicBezTo>
                <a:cubicBezTo>
                  <a:pt x="10069830" y="2237396"/>
                  <a:pt x="10176510" y="2149766"/>
                  <a:pt x="10309860" y="2184056"/>
                </a:cubicBezTo>
                <a:cubicBezTo>
                  <a:pt x="10443210" y="2218346"/>
                  <a:pt x="10650855" y="2403131"/>
                  <a:pt x="10801350" y="2446946"/>
                </a:cubicBezTo>
                <a:cubicBezTo>
                  <a:pt x="10951845" y="2490761"/>
                  <a:pt x="11212830" y="2446946"/>
                  <a:pt x="11212830" y="2446946"/>
                </a:cubicBezTo>
                <a:lnTo>
                  <a:pt x="11212830" y="2446946"/>
                </a:lnTo>
              </a:path>
            </a:pathLst>
          </a:cu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1EA1F9C-1939-D743-9C19-3D22E2FFD146}"/>
              </a:ext>
            </a:extLst>
          </p:cNvPr>
          <p:cNvSpPr/>
          <p:nvPr/>
        </p:nvSpPr>
        <p:spPr>
          <a:xfrm>
            <a:off x="537210" y="57150"/>
            <a:ext cx="4994910" cy="5177790"/>
          </a:xfrm>
          <a:custGeom>
            <a:avLst/>
            <a:gdLst>
              <a:gd name="connsiteX0" fmla="*/ 0 w 4994910"/>
              <a:gd name="connsiteY0" fmla="*/ 5177790 h 5177790"/>
              <a:gd name="connsiteX1" fmla="*/ 125730 w 4994910"/>
              <a:gd name="connsiteY1" fmla="*/ 4983480 h 5177790"/>
              <a:gd name="connsiteX2" fmla="*/ 262890 w 4994910"/>
              <a:gd name="connsiteY2" fmla="*/ 4914900 h 5177790"/>
              <a:gd name="connsiteX3" fmla="*/ 582930 w 4994910"/>
              <a:gd name="connsiteY3" fmla="*/ 4720590 h 5177790"/>
              <a:gd name="connsiteX4" fmla="*/ 937260 w 4994910"/>
              <a:gd name="connsiteY4" fmla="*/ 4514850 h 5177790"/>
              <a:gd name="connsiteX5" fmla="*/ 1108710 w 4994910"/>
              <a:gd name="connsiteY5" fmla="*/ 4320540 h 5177790"/>
              <a:gd name="connsiteX6" fmla="*/ 1405890 w 4994910"/>
              <a:gd name="connsiteY6" fmla="*/ 4080510 h 5177790"/>
              <a:gd name="connsiteX7" fmla="*/ 1474470 w 4994910"/>
              <a:gd name="connsiteY7" fmla="*/ 3954780 h 5177790"/>
              <a:gd name="connsiteX8" fmla="*/ 1668780 w 4994910"/>
              <a:gd name="connsiteY8" fmla="*/ 3714750 h 5177790"/>
              <a:gd name="connsiteX9" fmla="*/ 1874520 w 4994910"/>
              <a:gd name="connsiteY9" fmla="*/ 3486150 h 5177790"/>
              <a:gd name="connsiteX10" fmla="*/ 2034540 w 4994910"/>
              <a:gd name="connsiteY10" fmla="*/ 3394710 h 5177790"/>
              <a:gd name="connsiteX11" fmla="*/ 2205990 w 4994910"/>
              <a:gd name="connsiteY11" fmla="*/ 3120390 h 5177790"/>
              <a:gd name="connsiteX12" fmla="*/ 2171700 w 4994910"/>
              <a:gd name="connsiteY12" fmla="*/ 2948940 h 5177790"/>
              <a:gd name="connsiteX13" fmla="*/ 2286000 w 4994910"/>
              <a:gd name="connsiteY13" fmla="*/ 2720340 h 5177790"/>
              <a:gd name="connsiteX14" fmla="*/ 2320290 w 4994910"/>
              <a:gd name="connsiteY14" fmla="*/ 2537460 h 5177790"/>
              <a:gd name="connsiteX15" fmla="*/ 2388870 w 4994910"/>
              <a:gd name="connsiteY15" fmla="*/ 2457450 h 5177790"/>
              <a:gd name="connsiteX16" fmla="*/ 2423160 w 4994910"/>
              <a:gd name="connsiteY16" fmla="*/ 2366010 h 5177790"/>
              <a:gd name="connsiteX17" fmla="*/ 2308860 w 4994910"/>
              <a:gd name="connsiteY17" fmla="*/ 2205990 h 5177790"/>
              <a:gd name="connsiteX18" fmla="*/ 2274570 w 4994910"/>
              <a:gd name="connsiteY18" fmla="*/ 1885950 h 5177790"/>
              <a:gd name="connsiteX19" fmla="*/ 2377440 w 4994910"/>
              <a:gd name="connsiteY19" fmla="*/ 1817370 h 5177790"/>
              <a:gd name="connsiteX20" fmla="*/ 2491740 w 4994910"/>
              <a:gd name="connsiteY20" fmla="*/ 1760220 h 5177790"/>
              <a:gd name="connsiteX21" fmla="*/ 2606040 w 4994910"/>
              <a:gd name="connsiteY21" fmla="*/ 1634490 h 5177790"/>
              <a:gd name="connsiteX22" fmla="*/ 2914650 w 4994910"/>
              <a:gd name="connsiteY22" fmla="*/ 1474470 h 5177790"/>
              <a:gd name="connsiteX23" fmla="*/ 3086100 w 4994910"/>
              <a:gd name="connsiteY23" fmla="*/ 1440180 h 5177790"/>
              <a:gd name="connsiteX24" fmla="*/ 3257550 w 4994910"/>
              <a:gd name="connsiteY24" fmla="*/ 1177290 h 5177790"/>
              <a:gd name="connsiteX25" fmla="*/ 3440430 w 4994910"/>
              <a:gd name="connsiteY25" fmla="*/ 960120 h 5177790"/>
              <a:gd name="connsiteX26" fmla="*/ 3669030 w 4994910"/>
              <a:gd name="connsiteY26" fmla="*/ 777240 h 5177790"/>
              <a:gd name="connsiteX27" fmla="*/ 3886200 w 4994910"/>
              <a:gd name="connsiteY27" fmla="*/ 662940 h 5177790"/>
              <a:gd name="connsiteX28" fmla="*/ 4091940 w 4994910"/>
              <a:gd name="connsiteY28" fmla="*/ 594360 h 5177790"/>
              <a:gd name="connsiteX29" fmla="*/ 4469130 w 4994910"/>
              <a:gd name="connsiteY29" fmla="*/ 342900 h 5177790"/>
              <a:gd name="connsiteX30" fmla="*/ 4994910 w 4994910"/>
              <a:gd name="connsiteY30" fmla="*/ 0 h 5177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994910" h="5177790">
                <a:moveTo>
                  <a:pt x="0" y="5177790"/>
                </a:moveTo>
                <a:cubicBezTo>
                  <a:pt x="40957" y="5102542"/>
                  <a:pt x="81915" y="5027295"/>
                  <a:pt x="125730" y="4983480"/>
                </a:cubicBezTo>
                <a:cubicBezTo>
                  <a:pt x="169545" y="4939665"/>
                  <a:pt x="186690" y="4958715"/>
                  <a:pt x="262890" y="4914900"/>
                </a:cubicBezTo>
                <a:cubicBezTo>
                  <a:pt x="339090" y="4871085"/>
                  <a:pt x="470535" y="4787265"/>
                  <a:pt x="582930" y="4720590"/>
                </a:cubicBezTo>
                <a:cubicBezTo>
                  <a:pt x="695325" y="4653915"/>
                  <a:pt x="849630" y="4581525"/>
                  <a:pt x="937260" y="4514850"/>
                </a:cubicBezTo>
                <a:cubicBezTo>
                  <a:pt x="1024890" y="4448175"/>
                  <a:pt x="1030605" y="4392930"/>
                  <a:pt x="1108710" y="4320540"/>
                </a:cubicBezTo>
                <a:cubicBezTo>
                  <a:pt x="1186815" y="4248150"/>
                  <a:pt x="1344930" y="4141470"/>
                  <a:pt x="1405890" y="4080510"/>
                </a:cubicBezTo>
                <a:cubicBezTo>
                  <a:pt x="1466850" y="4019550"/>
                  <a:pt x="1430655" y="4015740"/>
                  <a:pt x="1474470" y="3954780"/>
                </a:cubicBezTo>
                <a:cubicBezTo>
                  <a:pt x="1518285" y="3893820"/>
                  <a:pt x="1602105" y="3792855"/>
                  <a:pt x="1668780" y="3714750"/>
                </a:cubicBezTo>
                <a:cubicBezTo>
                  <a:pt x="1735455" y="3636645"/>
                  <a:pt x="1813560" y="3539490"/>
                  <a:pt x="1874520" y="3486150"/>
                </a:cubicBezTo>
                <a:cubicBezTo>
                  <a:pt x="1935480" y="3432810"/>
                  <a:pt x="1979295" y="3455670"/>
                  <a:pt x="2034540" y="3394710"/>
                </a:cubicBezTo>
                <a:cubicBezTo>
                  <a:pt x="2089785" y="3333750"/>
                  <a:pt x="2183130" y="3194685"/>
                  <a:pt x="2205990" y="3120390"/>
                </a:cubicBezTo>
                <a:cubicBezTo>
                  <a:pt x="2228850" y="3046095"/>
                  <a:pt x="2158365" y="3015615"/>
                  <a:pt x="2171700" y="2948940"/>
                </a:cubicBezTo>
                <a:cubicBezTo>
                  <a:pt x="2185035" y="2882265"/>
                  <a:pt x="2261235" y="2788920"/>
                  <a:pt x="2286000" y="2720340"/>
                </a:cubicBezTo>
                <a:cubicBezTo>
                  <a:pt x="2310765" y="2651760"/>
                  <a:pt x="2303145" y="2581275"/>
                  <a:pt x="2320290" y="2537460"/>
                </a:cubicBezTo>
                <a:cubicBezTo>
                  <a:pt x="2337435" y="2493645"/>
                  <a:pt x="2371725" y="2486025"/>
                  <a:pt x="2388870" y="2457450"/>
                </a:cubicBezTo>
                <a:cubicBezTo>
                  <a:pt x="2406015" y="2428875"/>
                  <a:pt x="2436495" y="2407920"/>
                  <a:pt x="2423160" y="2366010"/>
                </a:cubicBezTo>
                <a:cubicBezTo>
                  <a:pt x="2409825" y="2324100"/>
                  <a:pt x="2333625" y="2286000"/>
                  <a:pt x="2308860" y="2205990"/>
                </a:cubicBezTo>
                <a:cubicBezTo>
                  <a:pt x="2284095" y="2125980"/>
                  <a:pt x="2263140" y="1950720"/>
                  <a:pt x="2274570" y="1885950"/>
                </a:cubicBezTo>
                <a:cubicBezTo>
                  <a:pt x="2286000" y="1821180"/>
                  <a:pt x="2341245" y="1838325"/>
                  <a:pt x="2377440" y="1817370"/>
                </a:cubicBezTo>
                <a:cubicBezTo>
                  <a:pt x="2413635" y="1796415"/>
                  <a:pt x="2453640" y="1790700"/>
                  <a:pt x="2491740" y="1760220"/>
                </a:cubicBezTo>
                <a:cubicBezTo>
                  <a:pt x="2529840" y="1729740"/>
                  <a:pt x="2535555" y="1682115"/>
                  <a:pt x="2606040" y="1634490"/>
                </a:cubicBezTo>
                <a:cubicBezTo>
                  <a:pt x="2676525" y="1586865"/>
                  <a:pt x="2834640" y="1506855"/>
                  <a:pt x="2914650" y="1474470"/>
                </a:cubicBezTo>
                <a:cubicBezTo>
                  <a:pt x="2994660" y="1442085"/>
                  <a:pt x="3028950" y="1489710"/>
                  <a:pt x="3086100" y="1440180"/>
                </a:cubicBezTo>
                <a:cubicBezTo>
                  <a:pt x="3143250" y="1390650"/>
                  <a:pt x="3198495" y="1257300"/>
                  <a:pt x="3257550" y="1177290"/>
                </a:cubicBezTo>
                <a:cubicBezTo>
                  <a:pt x="3316605" y="1097280"/>
                  <a:pt x="3371850" y="1026795"/>
                  <a:pt x="3440430" y="960120"/>
                </a:cubicBezTo>
                <a:cubicBezTo>
                  <a:pt x="3509010" y="893445"/>
                  <a:pt x="3594735" y="826770"/>
                  <a:pt x="3669030" y="777240"/>
                </a:cubicBezTo>
                <a:cubicBezTo>
                  <a:pt x="3743325" y="727710"/>
                  <a:pt x="3815715" y="693420"/>
                  <a:pt x="3886200" y="662940"/>
                </a:cubicBezTo>
                <a:cubicBezTo>
                  <a:pt x="3956685" y="632460"/>
                  <a:pt x="3994785" y="647700"/>
                  <a:pt x="4091940" y="594360"/>
                </a:cubicBezTo>
                <a:cubicBezTo>
                  <a:pt x="4189095" y="541020"/>
                  <a:pt x="4469130" y="342900"/>
                  <a:pt x="4469130" y="342900"/>
                </a:cubicBezTo>
                <a:lnTo>
                  <a:pt x="4994910" y="0"/>
                </a:lnTo>
              </a:path>
            </a:pathLst>
          </a:cu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2C75D82A-310F-3C4F-9A1D-271907B6738E}"/>
              </a:ext>
            </a:extLst>
          </p:cNvPr>
          <p:cNvSpPr/>
          <p:nvPr/>
        </p:nvSpPr>
        <p:spPr>
          <a:xfrm>
            <a:off x="1637723" y="160020"/>
            <a:ext cx="1162627" cy="1794510"/>
          </a:xfrm>
          <a:custGeom>
            <a:avLst/>
            <a:gdLst>
              <a:gd name="connsiteX0" fmla="*/ 1162627 w 1162627"/>
              <a:gd name="connsiteY0" fmla="*/ 1794510 h 1794510"/>
              <a:gd name="connsiteX1" fmla="*/ 991177 w 1162627"/>
              <a:gd name="connsiteY1" fmla="*/ 1737360 h 1794510"/>
              <a:gd name="connsiteX2" fmla="*/ 911167 w 1162627"/>
              <a:gd name="connsiteY2" fmla="*/ 1623060 h 1794510"/>
              <a:gd name="connsiteX3" fmla="*/ 865447 w 1162627"/>
              <a:gd name="connsiteY3" fmla="*/ 1371600 h 1794510"/>
              <a:gd name="connsiteX4" fmla="*/ 819727 w 1162627"/>
              <a:gd name="connsiteY4" fmla="*/ 1120140 h 1794510"/>
              <a:gd name="connsiteX5" fmla="*/ 545407 w 1162627"/>
              <a:gd name="connsiteY5" fmla="*/ 777240 h 1794510"/>
              <a:gd name="connsiteX6" fmla="*/ 442537 w 1162627"/>
              <a:gd name="connsiteY6" fmla="*/ 640080 h 1794510"/>
              <a:gd name="connsiteX7" fmla="*/ 259657 w 1162627"/>
              <a:gd name="connsiteY7" fmla="*/ 274320 h 1794510"/>
              <a:gd name="connsiteX8" fmla="*/ 31057 w 1162627"/>
              <a:gd name="connsiteY8" fmla="*/ 114300 h 1794510"/>
              <a:gd name="connsiteX9" fmla="*/ 8197 w 1162627"/>
              <a:gd name="connsiteY9" fmla="*/ 0 h 1794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62627" h="1794510">
                <a:moveTo>
                  <a:pt x="1162627" y="1794510"/>
                </a:moveTo>
                <a:cubicBezTo>
                  <a:pt x="1097857" y="1780222"/>
                  <a:pt x="1033087" y="1765935"/>
                  <a:pt x="991177" y="1737360"/>
                </a:cubicBezTo>
                <a:cubicBezTo>
                  <a:pt x="949267" y="1708785"/>
                  <a:pt x="932122" y="1684020"/>
                  <a:pt x="911167" y="1623060"/>
                </a:cubicBezTo>
                <a:cubicBezTo>
                  <a:pt x="890212" y="1562100"/>
                  <a:pt x="865447" y="1371600"/>
                  <a:pt x="865447" y="1371600"/>
                </a:cubicBezTo>
                <a:cubicBezTo>
                  <a:pt x="850207" y="1287780"/>
                  <a:pt x="873067" y="1219200"/>
                  <a:pt x="819727" y="1120140"/>
                </a:cubicBezTo>
                <a:cubicBezTo>
                  <a:pt x="766387" y="1021080"/>
                  <a:pt x="608272" y="857250"/>
                  <a:pt x="545407" y="777240"/>
                </a:cubicBezTo>
                <a:cubicBezTo>
                  <a:pt x="482542" y="697230"/>
                  <a:pt x="490162" y="723900"/>
                  <a:pt x="442537" y="640080"/>
                </a:cubicBezTo>
                <a:cubicBezTo>
                  <a:pt x="394912" y="556260"/>
                  <a:pt x="328237" y="361950"/>
                  <a:pt x="259657" y="274320"/>
                </a:cubicBezTo>
                <a:cubicBezTo>
                  <a:pt x="191077" y="186690"/>
                  <a:pt x="72967" y="160020"/>
                  <a:pt x="31057" y="114300"/>
                </a:cubicBezTo>
                <a:cubicBezTo>
                  <a:pt x="-10853" y="68580"/>
                  <a:pt x="-1328" y="34290"/>
                  <a:pt x="8197" y="0"/>
                </a:cubicBezTo>
              </a:path>
            </a:pathLst>
          </a:cu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98D15A2-9781-9B43-9D91-5D0326C1CC6B}"/>
              </a:ext>
            </a:extLst>
          </p:cNvPr>
          <p:cNvSpPr/>
          <p:nvPr/>
        </p:nvSpPr>
        <p:spPr>
          <a:xfrm>
            <a:off x="2715941" y="3211830"/>
            <a:ext cx="2336119" cy="3200400"/>
          </a:xfrm>
          <a:custGeom>
            <a:avLst/>
            <a:gdLst>
              <a:gd name="connsiteX0" fmla="*/ 4399 w 2336119"/>
              <a:gd name="connsiteY0" fmla="*/ 0 h 3200400"/>
              <a:gd name="connsiteX1" fmla="*/ 4399 w 2336119"/>
              <a:gd name="connsiteY1" fmla="*/ 137160 h 3200400"/>
              <a:gd name="connsiteX2" fmla="*/ 50119 w 2336119"/>
              <a:gd name="connsiteY2" fmla="*/ 251460 h 3200400"/>
              <a:gd name="connsiteX3" fmla="*/ 15829 w 2336119"/>
              <a:gd name="connsiteY3" fmla="*/ 388620 h 3200400"/>
              <a:gd name="connsiteX4" fmla="*/ 4399 w 2336119"/>
              <a:gd name="connsiteY4" fmla="*/ 594360 h 3200400"/>
              <a:gd name="connsiteX5" fmla="*/ 61549 w 2336119"/>
              <a:gd name="connsiteY5" fmla="*/ 902970 h 3200400"/>
              <a:gd name="connsiteX6" fmla="*/ 198709 w 2336119"/>
              <a:gd name="connsiteY6" fmla="*/ 1108710 h 3200400"/>
              <a:gd name="connsiteX7" fmla="*/ 610189 w 2336119"/>
              <a:gd name="connsiteY7" fmla="*/ 1211580 h 3200400"/>
              <a:gd name="connsiteX8" fmla="*/ 850219 w 2336119"/>
              <a:gd name="connsiteY8" fmla="*/ 1417320 h 3200400"/>
              <a:gd name="connsiteX9" fmla="*/ 1227409 w 2336119"/>
              <a:gd name="connsiteY9" fmla="*/ 1577340 h 3200400"/>
              <a:gd name="connsiteX10" fmla="*/ 1558879 w 2336119"/>
              <a:gd name="connsiteY10" fmla="*/ 1954530 h 3200400"/>
              <a:gd name="connsiteX11" fmla="*/ 1696039 w 2336119"/>
              <a:gd name="connsiteY11" fmla="*/ 2091690 h 3200400"/>
              <a:gd name="connsiteX12" fmla="*/ 1730329 w 2336119"/>
              <a:gd name="connsiteY12" fmla="*/ 2377440 h 3200400"/>
              <a:gd name="connsiteX13" fmla="*/ 1844629 w 2336119"/>
              <a:gd name="connsiteY13" fmla="*/ 2640330 h 3200400"/>
              <a:gd name="connsiteX14" fmla="*/ 2096089 w 2336119"/>
              <a:gd name="connsiteY14" fmla="*/ 2937510 h 3200400"/>
              <a:gd name="connsiteX15" fmla="*/ 2336119 w 2336119"/>
              <a:gd name="connsiteY15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336119" h="3200400">
                <a:moveTo>
                  <a:pt x="4399" y="0"/>
                </a:moveTo>
                <a:cubicBezTo>
                  <a:pt x="589" y="47625"/>
                  <a:pt x="-3221" y="95250"/>
                  <a:pt x="4399" y="137160"/>
                </a:cubicBezTo>
                <a:cubicBezTo>
                  <a:pt x="12019" y="179070"/>
                  <a:pt x="48214" y="209550"/>
                  <a:pt x="50119" y="251460"/>
                </a:cubicBezTo>
                <a:cubicBezTo>
                  <a:pt x="52024" y="293370"/>
                  <a:pt x="23449" y="331470"/>
                  <a:pt x="15829" y="388620"/>
                </a:cubicBezTo>
                <a:cubicBezTo>
                  <a:pt x="8209" y="445770"/>
                  <a:pt x="-3221" y="508635"/>
                  <a:pt x="4399" y="594360"/>
                </a:cubicBezTo>
                <a:cubicBezTo>
                  <a:pt x="12019" y="680085"/>
                  <a:pt x="29164" y="817245"/>
                  <a:pt x="61549" y="902970"/>
                </a:cubicBezTo>
                <a:cubicBezTo>
                  <a:pt x="93934" y="988695"/>
                  <a:pt x="107269" y="1057275"/>
                  <a:pt x="198709" y="1108710"/>
                </a:cubicBezTo>
                <a:cubicBezTo>
                  <a:pt x="290149" y="1160145"/>
                  <a:pt x="501604" y="1160145"/>
                  <a:pt x="610189" y="1211580"/>
                </a:cubicBezTo>
                <a:cubicBezTo>
                  <a:pt x="718774" y="1263015"/>
                  <a:pt x="747349" y="1356360"/>
                  <a:pt x="850219" y="1417320"/>
                </a:cubicBezTo>
                <a:cubicBezTo>
                  <a:pt x="953089" y="1478280"/>
                  <a:pt x="1109299" y="1487805"/>
                  <a:pt x="1227409" y="1577340"/>
                </a:cubicBezTo>
                <a:cubicBezTo>
                  <a:pt x="1345519" y="1666875"/>
                  <a:pt x="1480774" y="1868805"/>
                  <a:pt x="1558879" y="1954530"/>
                </a:cubicBezTo>
                <a:cubicBezTo>
                  <a:pt x="1636984" y="2040255"/>
                  <a:pt x="1667464" y="2021205"/>
                  <a:pt x="1696039" y="2091690"/>
                </a:cubicBezTo>
                <a:cubicBezTo>
                  <a:pt x="1724614" y="2162175"/>
                  <a:pt x="1705564" y="2286000"/>
                  <a:pt x="1730329" y="2377440"/>
                </a:cubicBezTo>
                <a:cubicBezTo>
                  <a:pt x="1755094" y="2468880"/>
                  <a:pt x="1783669" y="2546985"/>
                  <a:pt x="1844629" y="2640330"/>
                </a:cubicBezTo>
                <a:cubicBezTo>
                  <a:pt x="1905589" y="2733675"/>
                  <a:pt x="2014174" y="2844165"/>
                  <a:pt x="2096089" y="2937510"/>
                </a:cubicBezTo>
                <a:cubicBezTo>
                  <a:pt x="2178004" y="3030855"/>
                  <a:pt x="2257061" y="3115627"/>
                  <a:pt x="2336119" y="3200400"/>
                </a:cubicBezTo>
              </a:path>
            </a:pathLst>
          </a:cu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20E32752-27FE-8A41-8416-20D6BFD54B27}"/>
              </a:ext>
            </a:extLst>
          </p:cNvPr>
          <p:cNvSpPr/>
          <p:nvPr/>
        </p:nvSpPr>
        <p:spPr>
          <a:xfrm>
            <a:off x="7635240" y="4091940"/>
            <a:ext cx="217646" cy="1725930"/>
          </a:xfrm>
          <a:custGeom>
            <a:avLst/>
            <a:gdLst>
              <a:gd name="connsiteX0" fmla="*/ 0 w 217646"/>
              <a:gd name="connsiteY0" fmla="*/ 0 h 1725930"/>
              <a:gd name="connsiteX1" fmla="*/ 137160 w 217646"/>
              <a:gd name="connsiteY1" fmla="*/ 297180 h 1725930"/>
              <a:gd name="connsiteX2" fmla="*/ 194310 w 217646"/>
              <a:gd name="connsiteY2" fmla="*/ 502920 h 1725930"/>
              <a:gd name="connsiteX3" fmla="*/ 217170 w 217646"/>
              <a:gd name="connsiteY3" fmla="*/ 651510 h 1725930"/>
              <a:gd name="connsiteX4" fmla="*/ 205740 w 217646"/>
              <a:gd name="connsiteY4" fmla="*/ 800100 h 1725930"/>
              <a:gd name="connsiteX5" fmla="*/ 160020 w 217646"/>
              <a:gd name="connsiteY5" fmla="*/ 948690 h 1725930"/>
              <a:gd name="connsiteX6" fmla="*/ 160020 w 217646"/>
              <a:gd name="connsiteY6" fmla="*/ 1085850 h 1725930"/>
              <a:gd name="connsiteX7" fmla="*/ 148590 w 217646"/>
              <a:gd name="connsiteY7" fmla="*/ 1223010 h 1725930"/>
              <a:gd name="connsiteX8" fmla="*/ 182880 w 217646"/>
              <a:gd name="connsiteY8" fmla="*/ 1383030 h 1725930"/>
              <a:gd name="connsiteX9" fmla="*/ 171450 w 217646"/>
              <a:gd name="connsiteY9" fmla="*/ 1565910 h 1725930"/>
              <a:gd name="connsiteX10" fmla="*/ 57150 w 217646"/>
              <a:gd name="connsiteY10" fmla="*/ 1725930 h 1725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7646" h="1725930">
                <a:moveTo>
                  <a:pt x="0" y="0"/>
                </a:moveTo>
                <a:cubicBezTo>
                  <a:pt x="52387" y="106680"/>
                  <a:pt x="104775" y="213360"/>
                  <a:pt x="137160" y="297180"/>
                </a:cubicBezTo>
                <a:cubicBezTo>
                  <a:pt x="169545" y="381000"/>
                  <a:pt x="180975" y="443865"/>
                  <a:pt x="194310" y="502920"/>
                </a:cubicBezTo>
                <a:cubicBezTo>
                  <a:pt x="207645" y="561975"/>
                  <a:pt x="215265" y="601980"/>
                  <a:pt x="217170" y="651510"/>
                </a:cubicBezTo>
                <a:cubicBezTo>
                  <a:pt x="219075" y="701040"/>
                  <a:pt x="215265" y="750570"/>
                  <a:pt x="205740" y="800100"/>
                </a:cubicBezTo>
                <a:cubicBezTo>
                  <a:pt x="196215" y="849630"/>
                  <a:pt x="167640" y="901065"/>
                  <a:pt x="160020" y="948690"/>
                </a:cubicBezTo>
                <a:cubicBezTo>
                  <a:pt x="152400" y="996315"/>
                  <a:pt x="161925" y="1040130"/>
                  <a:pt x="160020" y="1085850"/>
                </a:cubicBezTo>
                <a:cubicBezTo>
                  <a:pt x="158115" y="1131570"/>
                  <a:pt x="144780" y="1173480"/>
                  <a:pt x="148590" y="1223010"/>
                </a:cubicBezTo>
                <a:cubicBezTo>
                  <a:pt x="152400" y="1272540"/>
                  <a:pt x="179070" y="1325880"/>
                  <a:pt x="182880" y="1383030"/>
                </a:cubicBezTo>
                <a:cubicBezTo>
                  <a:pt x="186690" y="1440180"/>
                  <a:pt x="192405" y="1508760"/>
                  <a:pt x="171450" y="1565910"/>
                </a:cubicBezTo>
                <a:cubicBezTo>
                  <a:pt x="150495" y="1623060"/>
                  <a:pt x="103822" y="1674495"/>
                  <a:pt x="57150" y="1725930"/>
                </a:cubicBezTo>
              </a:path>
            </a:pathLst>
          </a:cu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C8D9155E-0A5A-AA43-8DA0-0C75FDFCFD61}"/>
              </a:ext>
            </a:extLst>
          </p:cNvPr>
          <p:cNvSpPr/>
          <p:nvPr/>
        </p:nvSpPr>
        <p:spPr>
          <a:xfrm>
            <a:off x="7839856" y="3979889"/>
            <a:ext cx="186372" cy="509665"/>
          </a:xfrm>
          <a:custGeom>
            <a:avLst/>
            <a:gdLst>
              <a:gd name="connsiteX0" fmla="*/ 0 w 186372"/>
              <a:gd name="connsiteY0" fmla="*/ 509665 h 509665"/>
              <a:gd name="connsiteX1" fmla="*/ 112426 w 186372"/>
              <a:gd name="connsiteY1" fmla="*/ 412229 h 509665"/>
              <a:gd name="connsiteX2" fmla="*/ 179882 w 186372"/>
              <a:gd name="connsiteY2" fmla="*/ 172386 h 509665"/>
              <a:gd name="connsiteX3" fmla="*/ 179882 w 186372"/>
              <a:gd name="connsiteY3" fmla="*/ 0 h 509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6372" h="509665">
                <a:moveTo>
                  <a:pt x="0" y="509665"/>
                </a:moveTo>
                <a:cubicBezTo>
                  <a:pt x="41223" y="489053"/>
                  <a:pt x="82446" y="468442"/>
                  <a:pt x="112426" y="412229"/>
                </a:cubicBezTo>
                <a:cubicBezTo>
                  <a:pt x="142406" y="356016"/>
                  <a:pt x="168639" y="241091"/>
                  <a:pt x="179882" y="172386"/>
                </a:cubicBezTo>
                <a:cubicBezTo>
                  <a:pt x="191125" y="103681"/>
                  <a:pt x="185503" y="51840"/>
                  <a:pt x="179882" y="0"/>
                </a:cubicBezTo>
              </a:path>
            </a:pathLst>
          </a:cu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EFF85E31-E8C5-9240-8371-63AD227A95F7}"/>
              </a:ext>
            </a:extLst>
          </p:cNvPr>
          <p:cNvSpPr/>
          <p:nvPr/>
        </p:nvSpPr>
        <p:spPr>
          <a:xfrm>
            <a:off x="9232669" y="3402672"/>
            <a:ext cx="1104356" cy="659481"/>
          </a:xfrm>
          <a:custGeom>
            <a:avLst/>
            <a:gdLst>
              <a:gd name="connsiteX0" fmla="*/ 0 w 1104356"/>
              <a:gd name="connsiteY0" fmla="*/ 659481 h 659481"/>
              <a:gd name="connsiteX1" fmla="*/ 77586 w 1104356"/>
              <a:gd name="connsiteY1" fmla="*/ 548644 h 659481"/>
              <a:gd name="connsiteX2" fmla="*/ 199506 w 1104356"/>
              <a:gd name="connsiteY2" fmla="*/ 476601 h 659481"/>
              <a:gd name="connsiteX3" fmla="*/ 282633 w 1104356"/>
              <a:gd name="connsiteY3" fmla="*/ 471059 h 659481"/>
              <a:gd name="connsiteX4" fmla="*/ 432262 w 1104356"/>
              <a:gd name="connsiteY4" fmla="*/ 465517 h 659481"/>
              <a:gd name="connsiteX5" fmla="*/ 570807 w 1104356"/>
              <a:gd name="connsiteY5" fmla="*/ 437808 h 659481"/>
              <a:gd name="connsiteX6" fmla="*/ 703811 w 1104356"/>
              <a:gd name="connsiteY6" fmla="*/ 321430 h 659481"/>
              <a:gd name="connsiteX7" fmla="*/ 809106 w 1104356"/>
              <a:gd name="connsiteY7" fmla="*/ 199510 h 659481"/>
              <a:gd name="connsiteX8" fmla="*/ 886691 w 1104356"/>
              <a:gd name="connsiteY8" fmla="*/ 88673 h 659481"/>
              <a:gd name="connsiteX9" fmla="*/ 919942 w 1104356"/>
              <a:gd name="connsiteY9" fmla="*/ 5546 h 659481"/>
              <a:gd name="connsiteX10" fmla="*/ 1025236 w 1104356"/>
              <a:gd name="connsiteY10" fmla="*/ 16630 h 659481"/>
              <a:gd name="connsiteX11" fmla="*/ 1097280 w 1104356"/>
              <a:gd name="connsiteY11" fmla="*/ 88673 h 659481"/>
              <a:gd name="connsiteX12" fmla="*/ 1097280 w 1104356"/>
              <a:gd name="connsiteY12" fmla="*/ 177343 h 659481"/>
              <a:gd name="connsiteX13" fmla="*/ 1058487 w 1104356"/>
              <a:gd name="connsiteY13" fmla="*/ 238303 h 659481"/>
              <a:gd name="connsiteX14" fmla="*/ 1025236 w 1104356"/>
              <a:gd name="connsiteY14" fmla="*/ 293721 h 659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04356" h="659481">
                <a:moveTo>
                  <a:pt x="0" y="659481"/>
                </a:moveTo>
                <a:cubicBezTo>
                  <a:pt x="22167" y="619302"/>
                  <a:pt x="44335" y="579124"/>
                  <a:pt x="77586" y="548644"/>
                </a:cubicBezTo>
                <a:cubicBezTo>
                  <a:pt x="110837" y="518164"/>
                  <a:pt x="165332" y="489532"/>
                  <a:pt x="199506" y="476601"/>
                </a:cubicBezTo>
                <a:cubicBezTo>
                  <a:pt x="233680" y="463670"/>
                  <a:pt x="243840" y="472906"/>
                  <a:pt x="282633" y="471059"/>
                </a:cubicBezTo>
                <a:cubicBezTo>
                  <a:pt x="321426" y="469212"/>
                  <a:pt x="384233" y="471059"/>
                  <a:pt x="432262" y="465517"/>
                </a:cubicBezTo>
                <a:cubicBezTo>
                  <a:pt x="480291" y="459975"/>
                  <a:pt x="525549" y="461822"/>
                  <a:pt x="570807" y="437808"/>
                </a:cubicBezTo>
                <a:cubicBezTo>
                  <a:pt x="616065" y="413793"/>
                  <a:pt x="664095" y="361146"/>
                  <a:pt x="703811" y="321430"/>
                </a:cubicBezTo>
                <a:cubicBezTo>
                  <a:pt x="743528" y="281714"/>
                  <a:pt x="778626" y="238303"/>
                  <a:pt x="809106" y="199510"/>
                </a:cubicBezTo>
                <a:cubicBezTo>
                  <a:pt x="839586" y="160717"/>
                  <a:pt x="868218" y="121000"/>
                  <a:pt x="886691" y="88673"/>
                </a:cubicBezTo>
                <a:cubicBezTo>
                  <a:pt x="905164" y="56346"/>
                  <a:pt x="896851" y="17553"/>
                  <a:pt x="919942" y="5546"/>
                </a:cubicBezTo>
                <a:cubicBezTo>
                  <a:pt x="943033" y="-6461"/>
                  <a:pt x="995680" y="2775"/>
                  <a:pt x="1025236" y="16630"/>
                </a:cubicBezTo>
                <a:cubicBezTo>
                  <a:pt x="1054792" y="30484"/>
                  <a:pt x="1085273" y="61888"/>
                  <a:pt x="1097280" y="88673"/>
                </a:cubicBezTo>
                <a:cubicBezTo>
                  <a:pt x="1109287" y="115458"/>
                  <a:pt x="1103745" y="152405"/>
                  <a:pt x="1097280" y="177343"/>
                </a:cubicBezTo>
                <a:cubicBezTo>
                  <a:pt x="1090815" y="202281"/>
                  <a:pt x="1070494" y="218907"/>
                  <a:pt x="1058487" y="238303"/>
                </a:cubicBezTo>
                <a:cubicBezTo>
                  <a:pt x="1046480" y="257699"/>
                  <a:pt x="1035858" y="275710"/>
                  <a:pt x="1025236" y="293721"/>
                </a:cubicBezTo>
              </a:path>
            </a:pathLst>
          </a:cu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2B37EE-1A25-9940-8CE5-A32CA3DFCEC2}"/>
              </a:ext>
            </a:extLst>
          </p:cNvPr>
          <p:cNvSpPr txBox="1"/>
          <p:nvPr/>
        </p:nvSpPr>
        <p:spPr>
          <a:xfrm>
            <a:off x="10294161" y="3533458"/>
            <a:ext cx="161422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Camp Rutledge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83389E-9798-0B4B-8EC3-3D736BC89D3C}"/>
              </a:ext>
            </a:extLst>
          </p:cNvPr>
          <p:cNvSpPr txBox="1"/>
          <p:nvPr/>
        </p:nvSpPr>
        <p:spPr>
          <a:xfrm>
            <a:off x="7769049" y="5690601"/>
            <a:ext cx="300941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Bert Adams Scout Reservation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7826E8-2E98-D945-831F-C9FC97A58524}"/>
              </a:ext>
            </a:extLst>
          </p:cNvPr>
          <p:cNvSpPr txBox="1"/>
          <p:nvPr/>
        </p:nvSpPr>
        <p:spPr>
          <a:xfrm>
            <a:off x="8000350" y="4065683"/>
            <a:ext cx="1521250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Hampton Inn</a:t>
            </a:r>
          </a:p>
          <a:p>
            <a:r>
              <a:rPr lang="en-US" dirty="0"/>
              <a:t>Covington, GA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A4961B-6692-8B4D-9241-84E516765062}"/>
              </a:ext>
            </a:extLst>
          </p:cNvPr>
          <p:cNvSpPr txBox="1"/>
          <p:nvPr/>
        </p:nvSpPr>
        <p:spPr>
          <a:xfrm>
            <a:off x="6327642" y="3211830"/>
            <a:ext cx="54694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I-20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411843B9-40CC-EC4F-ACEA-ECA38CF799C2}"/>
              </a:ext>
            </a:extLst>
          </p:cNvPr>
          <p:cNvSpPr/>
          <p:nvPr/>
        </p:nvSpPr>
        <p:spPr>
          <a:xfrm>
            <a:off x="3401961" y="3342968"/>
            <a:ext cx="550607" cy="1445342"/>
          </a:xfrm>
          <a:custGeom>
            <a:avLst/>
            <a:gdLst>
              <a:gd name="connsiteX0" fmla="*/ 0 w 550607"/>
              <a:gd name="connsiteY0" fmla="*/ 0 h 1445342"/>
              <a:gd name="connsiteX1" fmla="*/ 29497 w 550607"/>
              <a:gd name="connsiteY1" fmla="*/ 127819 h 1445342"/>
              <a:gd name="connsiteX2" fmla="*/ 19665 w 550607"/>
              <a:gd name="connsiteY2" fmla="*/ 265471 h 1445342"/>
              <a:gd name="connsiteX3" fmla="*/ 294968 w 550607"/>
              <a:gd name="connsiteY3" fmla="*/ 540774 h 1445342"/>
              <a:gd name="connsiteX4" fmla="*/ 314633 w 550607"/>
              <a:gd name="connsiteY4" fmla="*/ 845574 h 1445342"/>
              <a:gd name="connsiteX5" fmla="*/ 403123 w 550607"/>
              <a:gd name="connsiteY5" fmla="*/ 924232 h 1445342"/>
              <a:gd name="connsiteX6" fmla="*/ 481781 w 550607"/>
              <a:gd name="connsiteY6" fmla="*/ 1150374 h 1445342"/>
              <a:gd name="connsiteX7" fmla="*/ 530942 w 550607"/>
              <a:gd name="connsiteY7" fmla="*/ 1268361 h 1445342"/>
              <a:gd name="connsiteX8" fmla="*/ 550607 w 550607"/>
              <a:gd name="connsiteY8" fmla="*/ 1445342 h 1445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0607" h="1445342">
                <a:moveTo>
                  <a:pt x="0" y="0"/>
                </a:moveTo>
                <a:cubicBezTo>
                  <a:pt x="13110" y="41787"/>
                  <a:pt x="26220" y="83574"/>
                  <a:pt x="29497" y="127819"/>
                </a:cubicBezTo>
                <a:cubicBezTo>
                  <a:pt x="32775" y="172064"/>
                  <a:pt x="-24580" y="196645"/>
                  <a:pt x="19665" y="265471"/>
                </a:cubicBezTo>
                <a:cubicBezTo>
                  <a:pt x="63910" y="334297"/>
                  <a:pt x="245807" y="444090"/>
                  <a:pt x="294968" y="540774"/>
                </a:cubicBezTo>
                <a:cubicBezTo>
                  <a:pt x="344129" y="637458"/>
                  <a:pt x="296607" y="781664"/>
                  <a:pt x="314633" y="845574"/>
                </a:cubicBezTo>
                <a:cubicBezTo>
                  <a:pt x="332659" y="909484"/>
                  <a:pt x="375265" y="873432"/>
                  <a:pt x="403123" y="924232"/>
                </a:cubicBezTo>
                <a:cubicBezTo>
                  <a:pt x="430981" y="975032"/>
                  <a:pt x="460478" y="1093019"/>
                  <a:pt x="481781" y="1150374"/>
                </a:cubicBezTo>
                <a:cubicBezTo>
                  <a:pt x="503084" y="1207729"/>
                  <a:pt x="519471" y="1219200"/>
                  <a:pt x="530942" y="1268361"/>
                </a:cubicBezTo>
                <a:cubicBezTo>
                  <a:pt x="542413" y="1317522"/>
                  <a:pt x="546510" y="1381432"/>
                  <a:pt x="550607" y="1445342"/>
                </a:cubicBezTo>
              </a:path>
            </a:pathLst>
          </a:cu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D996E0-E433-434D-87F7-8390D9D63062}"/>
              </a:ext>
            </a:extLst>
          </p:cNvPr>
          <p:cNvSpPr txBox="1"/>
          <p:nvPr/>
        </p:nvSpPr>
        <p:spPr>
          <a:xfrm>
            <a:off x="4001881" y="4553207"/>
            <a:ext cx="167770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Stockbridge, GA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EA33541-D3AE-F14A-8112-4A99B8003DBA}"/>
              </a:ext>
            </a:extLst>
          </p:cNvPr>
          <p:cNvSpPr txBox="1"/>
          <p:nvPr/>
        </p:nvSpPr>
        <p:spPr>
          <a:xfrm>
            <a:off x="4613688" y="5683066"/>
            <a:ext cx="172996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McDonough, GA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595F9B-AFF1-FB4B-BE50-80794571FCE5}"/>
              </a:ext>
            </a:extLst>
          </p:cNvPr>
          <p:cNvSpPr txBox="1"/>
          <p:nvPr/>
        </p:nvSpPr>
        <p:spPr>
          <a:xfrm>
            <a:off x="2206250" y="3554596"/>
            <a:ext cx="50969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ATL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53FF25-A7BF-934C-963A-3B1B5C8942B7}"/>
              </a:ext>
            </a:extLst>
          </p:cNvPr>
          <p:cNvSpPr txBox="1"/>
          <p:nvPr/>
        </p:nvSpPr>
        <p:spPr>
          <a:xfrm>
            <a:off x="721068" y="1835732"/>
            <a:ext cx="54694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I-20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FB29B38-444B-554C-BC1F-DCF04B86F71F}"/>
              </a:ext>
            </a:extLst>
          </p:cNvPr>
          <p:cNvSpPr txBox="1"/>
          <p:nvPr/>
        </p:nvSpPr>
        <p:spPr>
          <a:xfrm>
            <a:off x="10805437" y="4603644"/>
            <a:ext cx="54694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I-20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3DB21FE-FBE1-064C-9950-097D76A1F91D}"/>
              </a:ext>
            </a:extLst>
          </p:cNvPr>
          <p:cNvSpPr txBox="1"/>
          <p:nvPr/>
        </p:nvSpPr>
        <p:spPr>
          <a:xfrm>
            <a:off x="927755" y="4812030"/>
            <a:ext cx="54694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I-85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EBE8B20-E95A-E547-BF39-4B936B014D0C}"/>
              </a:ext>
            </a:extLst>
          </p:cNvPr>
          <p:cNvSpPr txBox="1"/>
          <p:nvPr/>
        </p:nvSpPr>
        <p:spPr>
          <a:xfrm>
            <a:off x="2955146" y="4504230"/>
            <a:ext cx="54694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I-75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49EE769-1BB0-B248-948E-3C9BD7A72CCB}"/>
              </a:ext>
            </a:extLst>
          </p:cNvPr>
          <p:cNvSpPr txBox="1"/>
          <p:nvPr/>
        </p:nvSpPr>
        <p:spPr>
          <a:xfrm>
            <a:off x="3728579" y="3855557"/>
            <a:ext cx="66396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I-675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A4C6F03-BB6F-EE4B-95F4-6EEDB55FD5EE}"/>
              </a:ext>
            </a:extLst>
          </p:cNvPr>
          <p:cNvSpPr txBox="1"/>
          <p:nvPr/>
        </p:nvSpPr>
        <p:spPr>
          <a:xfrm>
            <a:off x="4314266" y="6057040"/>
            <a:ext cx="54694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I-75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54C976B-8F52-724E-AECB-660636EC9A78}"/>
              </a:ext>
            </a:extLst>
          </p:cNvPr>
          <p:cNvSpPr txBox="1"/>
          <p:nvPr/>
        </p:nvSpPr>
        <p:spPr>
          <a:xfrm>
            <a:off x="1168857" y="209678"/>
            <a:ext cx="54694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I-75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92EF024-2F33-E943-9ED9-BC7929360702}"/>
              </a:ext>
            </a:extLst>
          </p:cNvPr>
          <p:cNvSpPr txBox="1"/>
          <p:nvPr/>
        </p:nvSpPr>
        <p:spPr>
          <a:xfrm>
            <a:off x="5139910" y="279474"/>
            <a:ext cx="54694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I-85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BD60220-E933-B443-B9CA-6D08E8B51E62}"/>
              </a:ext>
            </a:extLst>
          </p:cNvPr>
          <p:cNvSpPr txBox="1"/>
          <p:nvPr/>
        </p:nvSpPr>
        <p:spPr>
          <a:xfrm>
            <a:off x="4144654" y="1818319"/>
            <a:ext cx="66396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I-285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E8BD9EF-8825-D441-908A-86596170998D}"/>
              </a:ext>
            </a:extLst>
          </p:cNvPr>
          <p:cNvSpPr txBox="1"/>
          <p:nvPr/>
        </p:nvSpPr>
        <p:spPr>
          <a:xfrm>
            <a:off x="1254450" y="1264321"/>
            <a:ext cx="66396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I-285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83002A5-3E3E-FB4B-BC7C-549F02CAE4F3}"/>
              </a:ext>
            </a:extLst>
          </p:cNvPr>
          <p:cNvSpPr txBox="1"/>
          <p:nvPr/>
        </p:nvSpPr>
        <p:spPr>
          <a:xfrm>
            <a:off x="2806203" y="2006110"/>
            <a:ext cx="124630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Atlanta, GA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9A48C1B-6FF8-6448-9A9F-E7A7C9CF0381}"/>
              </a:ext>
            </a:extLst>
          </p:cNvPr>
          <p:cNvSpPr txBox="1"/>
          <p:nvPr/>
        </p:nvSpPr>
        <p:spPr>
          <a:xfrm>
            <a:off x="9498563" y="3811951"/>
            <a:ext cx="102111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Rutledge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90FF21C-4CD0-3640-8D03-29FE3EA13F42}"/>
              </a:ext>
            </a:extLst>
          </p:cNvPr>
          <p:cNvSpPr txBox="1"/>
          <p:nvPr/>
        </p:nvSpPr>
        <p:spPr>
          <a:xfrm>
            <a:off x="6581394" y="4029787"/>
            <a:ext cx="113172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Covington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BACE972-1E53-0E4B-A8E8-28B80C06A033}"/>
              </a:ext>
            </a:extLst>
          </p:cNvPr>
          <p:cNvCxnSpPr>
            <a:cxnSpLocks/>
          </p:cNvCxnSpPr>
          <p:nvPr/>
        </p:nvCxnSpPr>
        <p:spPr>
          <a:xfrm>
            <a:off x="587503" y="6206010"/>
            <a:ext cx="1561519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FB3B9DF-1288-B347-892D-917B6D79B8A4}"/>
              </a:ext>
            </a:extLst>
          </p:cNvPr>
          <p:cNvCxnSpPr>
            <a:cxnSpLocks/>
          </p:cNvCxnSpPr>
          <p:nvPr/>
        </p:nvCxnSpPr>
        <p:spPr>
          <a:xfrm flipV="1">
            <a:off x="587503" y="6191722"/>
            <a:ext cx="0" cy="13716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BC216EC-1274-8249-9647-99A42E6452D5}"/>
              </a:ext>
            </a:extLst>
          </p:cNvPr>
          <p:cNvCxnSpPr>
            <a:cxnSpLocks/>
          </p:cNvCxnSpPr>
          <p:nvPr/>
        </p:nvCxnSpPr>
        <p:spPr>
          <a:xfrm flipV="1">
            <a:off x="2118356" y="6191722"/>
            <a:ext cx="0" cy="13716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5074B66B-3312-F44F-A47A-EA8AA6FE565A}"/>
              </a:ext>
            </a:extLst>
          </p:cNvPr>
          <p:cNvSpPr txBox="1"/>
          <p:nvPr/>
        </p:nvSpPr>
        <p:spPr>
          <a:xfrm>
            <a:off x="988409" y="5854072"/>
            <a:ext cx="70884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/>
              <a:t>10 mi</a:t>
            </a:r>
          </a:p>
        </p:txBody>
      </p:sp>
    </p:spTree>
    <p:extLst>
      <p:ext uri="{BB962C8B-B14F-4D97-AF65-F5344CB8AC3E}">
        <p14:creationId xmlns:p14="http://schemas.microsoft.com/office/powerpoint/2010/main" val="2526141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36</Words>
  <Application>Microsoft Macintosh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Charlie Bleau - User</dc:creator>
  <cp:lastModifiedBy>Charlie Bleau - User</cp:lastModifiedBy>
  <cp:revision>4</cp:revision>
  <dcterms:created xsi:type="dcterms:W3CDTF">2019-11-17T02:30:15Z</dcterms:created>
  <dcterms:modified xsi:type="dcterms:W3CDTF">2019-11-17T03:15:59Z</dcterms:modified>
</cp:coreProperties>
</file>